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705" r:id="rId5"/>
    <p:sldMasterId id="2147483697" r:id="rId6"/>
    <p:sldMasterId id="2147483717" r:id="rId7"/>
    <p:sldMasterId id="2147483739" r:id="rId8"/>
  </p:sldMasterIdLst>
  <p:notesMasterIdLst>
    <p:notesMasterId r:id="rId40"/>
  </p:notesMasterIdLst>
  <p:sldIdLst>
    <p:sldId id="261" r:id="rId9"/>
    <p:sldId id="2147474175" r:id="rId10"/>
    <p:sldId id="2147474060" r:id="rId11"/>
    <p:sldId id="2147474190" r:id="rId12"/>
    <p:sldId id="2147474191" r:id="rId13"/>
    <p:sldId id="2147474180" r:id="rId14"/>
    <p:sldId id="2147474174" r:id="rId15"/>
    <p:sldId id="2147474173" r:id="rId16"/>
    <p:sldId id="2147474181" r:id="rId17"/>
    <p:sldId id="2142532747" r:id="rId18"/>
    <p:sldId id="2147474137" r:id="rId19"/>
    <p:sldId id="2147474130" r:id="rId20"/>
    <p:sldId id="289" r:id="rId21"/>
    <p:sldId id="2147474107" r:id="rId22"/>
    <p:sldId id="2147474202" r:id="rId23"/>
    <p:sldId id="2147474182" r:id="rId24"/>
    <p:sldId id="2147474192" r:id="rId25"/>
    <p:sldId id="2147474194" r:id="rId26"/>
    <p:sldId id="2147474196" r:id="rId27"/>
    <p:sldId id="2147474155" r:id="rId28"/>
    <p:sldId id="2147474177" r:id="rId29"/>
    <p:sldId id="2147474193" r:id="rId30"/>
    <p:sldId id="2147474198" r:id="rId31"/>
    <p:sldId id="2147474200" r:id="rId32"/>
    <p:sldId id="2147474199" r:id="rId33"/>
    <p:sldId id="2147474178" r:id="rId34"/>
    <p:sldId id="2147474201" r:id="rId35"/>
    <p:sldId id="2147474203" r:id="rId36"/>
    <p:sldId id="2147474183" r:id="rId37"/>
    <p:sldId id="2147474125" r:id="rId38"/>
    <p:sldId id="2147474189" r:id="rId3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E277F408-0601-9117-BF9E-9DD49618EEE9}" name="Jesper B. Hansen" initials="JB" userId="S::jbh@siscon.dk::bdac9e99-b343-4ce9-ba30-af00335ed03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B917D"/>
    <a:srgbClr val="367189"/>
    <a:srgbClr val="EEEB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98B09-BEDF-1FC6-063C-1EF4F20E834D}" v="55" dt="2026-06-23T12:31:23.811"/>
    <p1510:client id="{E8D1ECFB-BCBE-B456-8D5C-04C2C9986416}" v="61" dt="2026-06-23T12:32:06.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ina Møller" userId="S::bem@siscon.dk::fc4ecbb5-bfd7-4e8d-b785-febb8af0a351" providerId="AD" clId="Web-{E8D1ECFB-BCBE-B456-8D5C-04C2C9986416}"/>
    <pc:docChg chg="modSld">
      <pc:chgData name="Bettina Møller" userId="S::bem@siscon.dk::fc4ecbb5-bfd7-4e8d-b785-febb8af0a351" providerId="AD" clId="Web-{E8D1ECFB-BCBE-B456-8D5C-04C2C9986416}" dt="2026-06-23T12:32:06.040" v="52" actId="20577"/>
      <pc:docMkLst>
        <pc:docMk/>
      </pc:docMkLst>
      <pc:sldChg chg="modSp">
        <pc:chgData name="Bettina Møller" userId="S::bem@siscon.dk::fc4ecbb5-bfd7-4e8d-b785-febb8af0a351" providerId="AD" clId="Web-{E8D1ECFB-BCBE-B456-8D5C-04C2C9986416}" dt="2026-06-23T12:22:05.954" v="44" actId="20577"/>
        <pc:sldMkLst>
          <pc:docMk/>
          <pc:sldMk cId="1484375885" sldId="289"/>
        </pc:sldMkLst>
        <pc:spChg chg="mod">
          <ac:chgData name="Bettina Møller" userId="S::bem@siscon.dk::fc4ecbb5-bfd7-4e8d-b785-febb8af0a351" providerId="AD" clId="Web-{E8D1ECFB-BCBE-B456-8D5C-04C2C9986416}" dt="2026-06-23T12:21:29.345" v="40" actId="14100"/>
          <ac:spMkLst>
            <pc:docMk/>
            <pc:sldMk cId="1484375885" sldId="289"/>
            <ac:spMk id="2" creationId="{E2902515-D784-9E7C-0207-BF4ED7CBC1C2}"/>
          </ac:spMkLst>
        </pc:spChg>
        <pc:spChg chg="mod">
          <ac:chgData name="Bettina Møller" userId="S::bem@siscon.dk::fc4ecbb5-bfd7-4e8d-b785-febb8af0a351" providerId="AD" clId="Web-{E8D1ECFB-BCBE-B456-8D5C-04C2C9986416}" dt="2026-06-23T12:21:42.595" v="42" actId="20577"/>
          <ac:spMkLst>
            <pc:docMk/>
            <pc:sldMk cId="1484375885" sldId="289"/>
            <ac:spMk id="20" creationId="{0657309D-2C60-13E1-62E0-C7EA3178E0AE}"/>
          </ac:spMkLst>
        </pc:spChg>
        <pc:spChg chg="mod">
          <ac:chgData name="Bettina Møller" userId="S::bem@siscon.dk::fc4ecbb5-bfd7-4e8d-b785-febb8af0a351" providerId="AD" clId="Web-{E8D1ECFB-BCBE-B456-8D5C-04C2C9986416}" dt="2026-06-23T12:22:05.954" v="44" actId="20577"/>
          <ac:spMkLst>
            <pc:docMk/>
            <pc:sldMk cId="1484375885" sldId="289"/>
            <ac:spMk id="24" creationId="{A54DD644-29DE-C9D4-B6A2-2DA01A629DB3}"/>
          </ac:spMkLst>
        </pc:spChg>
      </pc:sldChg>
      <pc:sldChg chg="modSp">
        <pc:chgData name="Bettina Møller" userId="S::bem@siscon.dk::fc4ecbb5-bfd7-4e8d-b785-febb8af0a351" providerId="AD" clId="Web-{E8D1ECFB-BCBE-B456-8D5C-04C2C9986416}" dt="2026-06-23T12:32:06.040" v="52" actId="20577"/>
        <pc:sldMkLst>
          <pc:docMk/>
          <pc:sldMk cId="2777058746" sldId="2147474125"/>
        </pc:sldMkLst>
        <pc:spChg chg="mod">
          <ac:chgData name="Bettina Møller" userId="S::bem@siscon.dk::fc4ecbb5-bfd7-4e8d-b785-febb8af0a351" providerId="AD" clId="Web-{E8D1ECFB-BCBE-B456-8D5C-04C2C9986416}" dt="2026-06-23T12:32:06.040" v="52" actId="20577"/>
          <ac:spMkLst>
            <pc:docMk/>
            <pc:sldMk cId="2777058746" sldId="2147474125"/>
            <ac:spMk id="8" creationId="{4A4A4052-6DDA-A66F-BA32-883BC9670649}"/>
          </ac:spMkLst>
        </pc:spChg>
      </pc:sldChg>
      <pc:sldChg chg="modSp">
        <pc:chgData name="Bettina Møller" userId="S::bem@siscon.dk::fc4ecbb5-bfd7-4e8d-b785-febb8af0a351" providerId="AD" clId="Web-{E8D1ECFB-BCBE-B456-8D5C-04C2C9986416}" dt="2026-06-23T12:21:15.813" v="39" actId="1076"/>
        <pc:sldMkLst>
          <pc:docMk/>
          <pc:sldMk cId="2451395755" sldId="2147474130"/>
        </pc:sldMkLst>
        <pc:spChg chg="mod">
          <ac:chgData name="Bettina Møller" userId="S::bem@siscon.dk::fc4ecbb5-bfd7-4e8d-b785-febb8af0a351" providerId="AD" clId="Web-{E8D1ECFB-BCBE-B456-8D5C-04C2C9986416}" dt="2026-06-23T12:21:09.422" v="34" actId="1076"/>
          <ac:spMkLst>
            <pc:docMk/>
            <pc:sldMk cId="2451395755" sldId="2147474130"/>
            <ac:spMk id="12" creationId="{4EFDB21E-9CCC-C764-16C5-E7AED1CC2ED2}"/>
          </ac:spMkLst>
        </pc:spChg>
        <pc:spChg chg="mod">
          <ac:chgData name="Bettina Møller" userId="S::bem@siscon.dk::fc4ecbb5-bfd7-4e8d-b785-febb8af0a351" providerId="AD" clId="Web-{E8D1ECFB-BCBE-B456-8D5C-04C2C9986416}" dt="2026-06-23T12:21:12.532" v="35" actId="1076"/>
          <ac:spMkLst>
            <pc:docMk/>
            <pc:sldMk cId="2451395755" sldId="2147474130"/>
            <ac:spMk id="14" creationId="{44D0D988-5E9D-F131-BD78-5ED7EC962371}"/>
          </ac:spMkLst>
        </pc:spChg>
        <pc:spChg chg="mod">
          <ac:chgData name="Bettina Møller" userId="S::bem@siscon.dk::fc4ecbb5-bfd7-4e8d-b785-febb8af0a351" providerId="AD" clId="Web-{E8D1ECFB-BCBE-B456-8D5C-04C2C9986416}" dt="2026-06-23T12:21:15.813" v="39" actId="1076"/>
          <ac:spMkLst>
            <pc:docMk/>
            <pc:sldMk cId="2451395755" sldId="2147474130"/>
            <ac:spMk id="16" creationId="{80A2B2C8-359D-4CC0-6B8B-7407F40614DA}"/>
          </ac:spMkLst>
        </pc:spChg>
        <pc:spChg chg="mod">
          <ac:chgData name="Bettina Møller" userId="S::bem@siscon.dk::fc4ecbb5-bfd7-4e8d-b785-febb8af0a351" providerId="AD" clId="Web-{E8D1ECFB-BCBE-B456-8D5C-04C2C9986416}" dt="2026-06-23T12:21:13.204" v="36" actId="1076"/>
          <ac:spMkLst>
            <pc:docMk/>
            <pc:sldMk cId="2451395755" sldId="2147474130"/>
            <ac:spMk id="20" creationId="{7048C179-3179-4FFB-923B-E9F095946F2D}"/>
          </ac:spMkLst>
        </pc:spChg>
        <pc:grpChg chg="mod">
          <ac:chgData name="Bettina Møller" userId="S::bem@siscon.dk::fc4ecbb5-bfd7-4e8d-b785-febb8af0a351" providerId="AD" clId="Web-{E8D1ECFB-BCBE-B456-8D5C-04C2C9986416}" dt="2026-06-23T12:21:13.954" v="37" actId="1076"/>
          <ac:grpSpMkLst>
            <pc:docMk/>
            <pc:sldMk cId="2451395755" sldId="2147474130"/>
            <ac:grpSpMk id="3" creationId="{D2A32E3A-9C6A-6E86-ED8F-35A50FBE7585}"/>
          </ac:grpSpMkLst>
        </pc:grpChg>
      </pc:sldChg>
      <pc:sldChg chg="modSp">
        <pc:chgData name="Bettina Møller" userId="S::bem@siscon.dk::fc4ecbb5-bfd7-4e8d-b785-febb8af0a351" providerId="AD" clId="Web-{E8D1ECFB-BCBE-B456-8D5C-04C2C9986416}" dt="2026-06-23T12:20:04.390" v="23" actId="20577"/>
        <pc:sldMkLst>
          <pc:docMk/>
          <pc:sldMk cId="2979554442" sldId="2147474173"/>
        </pc:sldMkLst>
        <pc:spChg chg="mod">
          <ac:chgData name="Bettina Møller" userId="S::bem@siscon.dk::fc4ecbb5-bfd7-4e8d-b785-febb8af0a351" providerId="AD" clId="Web-{E8D1ECFB-BCBE-B456-8D5C-04C2C9986416}" dt="2026-06-23T12:20:04.390" v="23" actId="20577"/>
          <ac:spMkLst>
            <pc:docMk/>
            <pc:sldMk cId="2979554442" sldId="2147474173"/>
            <ac:spMk id="7" creationId="{0BF7E9AC-6DFE-D2BA-24C8-7C9C8BC0490D}"/>
          </ac:spMkLst>
        </pc:spChg>
      </pc:sldChg>
      <pc:sldChg chg="modSp">
        <pc:chgData name="Bettina Møller" userId="S::bem@siscon.dk::fc4ecbb5-bfd7-4e8d-b785-febb8af0a351" providerId="AD" clId="Web-{E8D1ECFB-BCBE-B456-8D5C-04C2C9986416}" dt="2026-06-23T12:18:49.967" v="6" actId="1076"/>
        <pc:sldMkLst>
          <pc:docMk/>
          <pc:sldMk cId="1648056255" sldId="2147474190"/>
        </pc:sldMkLst>
        <pc:spChg chg="mod">
          <ac:chgData name="Bettina Møller" userId="S::bem@siscon.dk::fc4ecbb5-bfd7-4e8d-b785-febb8af0a351" providerId="AD" clId="Web-{E8D1ECFB-BCBE-B456-8D5C-04C2C9986416}" dt="2026-06-23T12:18:42.967" v="5" actId="20577"/>
          <ac:spMkLst>
            <pc:docMk/>
            <pc:sldMk cId="1648056255" sldId="2147474190"/>
            <ac:spMk id="13" creationId="{1AED3D0C-9F1E-FC38-3E14-F34C06ED924C}"/>
          </ac:spMkLst>
        </pc:spChg>
        <pc:picChg chg="mod">
          <ac:chgData name="Bettina Møller" userId="S::bem@siscon.dk::fc4ecbb5-bfd7-4e8d-b785-febb8af0a351" providerId="AD" clId="Web-{E8D1ECFB-BCBE-B456-8D5C-04C2C9986416}" dt="2026-06-23T12:18:49.967" v="6" actId="1076"/>
          <ac:picMkLst>
            <pc:docMk/>
            <pc:sldMk cId="1648056255" sldId="2147474190"/>
            <ac:picMk id="12" creationId="{C8F31305-75AF-A2AA-8DDD-735F220348CE}"/>
          </ac:picMkLst>
        </pc:picChg>
      </pc:sldChg>
      <pc:sldChg chg="modSp">
        <pc:chgData name="Bettina Møller" userId="S::bem@siscon.dk::fc4ecbb5-bfd7-4e8d-b785-febb8af0a351" providerId="AD" clId="Web-{E8D1ECFB-BCBE-B456-8D5C-04C2C9986416}" dt="2026-06-23T12:19:31.546" v="22" actId="20577"/>
        <pc:sldMkLst>
          <pc:docMk/>
          <pc:sldMk cId="2364202576" sldId="2147474191"/>
        </pc:sldMkLst>
        <pc:spChg chg="mod">
          <ac:chgData name="Bettina Møller" userId="S::bem@siscon.dk::fc4ecbb5-bfd7-4e8d-b785-febb8af0a351" providerId="AD" clId="Web-{E8D1ECFB-BCBE-B456-8D5C-04C2C9986416}" dt="2026-06-23T12:19:31.546" v="22" actId="20577"/>
          <ac:spMkLst>
            <pc:docMk/>
            <pc:sldMk cId="2364202576" sldId="2147474191"/>
            <ac:spMk id="13" creationId="{60CAF451-FA0C-7D6D-B20C-69BAF6E955A0}"/>
          </ac:spMkLst>
        </pc:spChg>
      </pc:sldChg>
      <pc:sldChg chg="modSp">
        <pc:chgData name="Bettina Møller" userId="S::bem@siscon.dk::fc4ecbb5-bfd7-4e8d-b785-febb8af0a351" providerId="AD" clId="Web-{E8D1ECFB-BCBE-B456-8D5C-04C2C9986416}" dt="2026-06-23T12:23:20.908" v="45" actId="20577"/>
        <pc:sldMkLst>
          <pc:docMk/>
          <pc:sldMk cId="3966568980" sldId="2147474192"/>
        </pc:sldMkLst>
        <pc:spChg chg="mod">
          <ac:chgData name="Bettina Møller" userId="S::bem@siscon.dk::fc4ecbb5-bfd7-4e8d-b785-febb8af0a351" providerId="AD" clId="Web-{E8D1ECFB-BCBE-B456-8D5C-04C2C9986416}" dt="2026-06-23T12:23:20.908" v="45" actId="20577"/>
          <ac:spMkLst>
            <pc:docMk/>
            <pc:sldMk cId="3966568980" sldId="2147474192"/>
            <ac:spMk id="2" creationId="{78728C41-EC85-25C3-D52A-306A8A45514F}"/>
          </ac:spMkLst>
        </pc:spChg>
      </pc:sldChg>
      <pc:sldChg chg="modSp">
        <pc:chgData name="Bettina Møller" userId="S::bem@siscon.dk::fc4ecbb5-bfd7-4e8d-b785-febb8af0a351" providerId="AD" clId="Web-{E8D1ECFB-BCBE-B456-8D5C-04C2C9986416}" dt="2026-06-23T12:30:05.836" v="48" actId="20577"/>
        <pc:sldMkLst>
          <pc:docMk/>
          <pc:sldMk cId="2351551296" sldId="2147474196"/>
        </pc:sldMkLst>
        <pc:spChg chg="mod">
          <ac:chgData name="Bettina Møller" userId="S::bem@siscon.dk::fc4ecbb5-bfd7-4e8d-b785-febb8af0a351" providerId="AD" clId="Web-{E8D1ECFB-BCBE-B456-8D5C-04C2C9986416}" dt="2026-06-23T12:30:05.836" v="48" actId="20577"/>
          <ac:spMkLst>
            <pc:docMk/>
            <pc:sldMk cId="2351551296" sldId="2147474196"/>
            <ac:spMk id="2" creationId="{59BE9EB9-0567-16F6-30A6-99CC4EFD76A5}"/>
          </ac:spMkLst>
        </pc:spChg>
      </pc:sldChg>
    </pc:docChg>
  </pc:docChgLst>
  <pc:docChgLst>
    <pc:chgData name="Jacob Lange Nielsen" userId="S::jln@siscon.dk::1849e3e8-4079-4ffd-9cc6-649171def5e5" providerId="AD" clId="Web-{3BC98B09-BEDF-1FC6-063C-1EF4F20E834D}"/>
    <pc:docChg chg="modSld">
      <pc:chgData name="Jacob Lange Nielsen" userId="S::jln@siscon.dk::1849e3e8-4079-4ffd-9cc6-649171def5e5" providerId="AD" clId="Web-{3BC98B09-BEDF-1FC6-063C-1EF4F20E834D}" dt="2026-06-23T12:31:23.811" v="54" actId="20577"/>
      <pc:docMkLst>
        <pc:docMk/>
      </pc:docMkLst>
      <pc:sldChg chg="modSp">
        <pc:chgData name="Jacob Lange Nielsen" userId="S::jln@siscon.dk::1849e3e8-4079-4ffd-9cc6-649171def5e5" providerId="AD" clId="Web-{3BC98B09-BEDF-1FC6-063C-1EF4F20E834D}" dt="2026-06-23T12:14:32.006" v="49" actId="1076"/>
        <pc:sldMkLst>
          <pc:docMk/>
          <pc:sldMk cId="348752763" sldId="261"/>
        </pc:sldMkLst>
        <pc:spChg chg="mod">
          <ac:chgData name="Jacob Lange Nielsen" userId="S::jln@siscon.dk::1849e3e8-4079-4ffd-9cc6-649171def5e5" providerId="AD" clId="Web-{3BC98B09-BEDF-1FC6-063C-1EF4F20E834D}" dt="2026-06-23T12:14:31.991" v="46" actId="1076"/>
          <ac:spMkLst>
            <pc:docMk/>
            <pc:sldMk cId="348752763" sldId="261"/>
            <ac:spMk id="4" creationId="{A2793B15-A099-F223-03CD-938984EF47F6}"/>
          </ac:spMkLst>
        </pc:spChg>
        <pc:spChg chg="mod">
          <ac:chgData name="Jacob Lange Nielsen" userId="S::jln@siscon.dk::1849e3e8-4079-4ffd-9cc6-649171def5e5" providerId="AD" clId="Web-{3BC98B09-BEDF-1FC6-063C-1EF4F20E834D}" dt="2026-06-23T12:14:31.991" v="47" actId="1076"/>
          <ac:spMkLst>
            <pc:docMk/>
            <pc:sldMk cId="348752763" sldId="261"/>
            <ac:spMk id="5" creationId="{5ABD65AE-26E6-8B8F-F706-68757A006C47}"/>
          </ac:spMkLst>
        </pc:spChg>
        <pc:spChg chg="mod">
          <ac:chgData name="Jacob Lange Nielsen" userId="S::jln@siscon.dk::1849e3e8-4079-4ffd-9cc6-649171def5e5" providerId="AD" clId="Web-{3BC98B09-BEDF-1FC6-063C-1EF4F20E834D}" dt="2026-06-23T12:14:32.006" v="48" actId="1076"/>
          <ac:spMkLst>
            <pc:docMk/>
            <pc:sldMk cId="348752763" sldId="261"/>
            <ac:spMk id="6" creationId="{17DD6AAA-CA24-7228-2DE8-9C954444A016}"/>
          </ac:spMkLst>
        </pc:spChg>
        <pc:spChg chg="mod">
          <ac:chgData name="Jacob Lange Nielsen" userId="S::jln@siscon.dk::1849e3e8-4079-4ffd-9cc6-649171def5e5" providerId="AD" clId="Web-{3BC98B09-BEDF-1FC6-063C-1EF4F20E834D}" dt="2026-06-23T12:14:32.006" v="49" actId="1076"/>
          <ac:spMkLst>
            <pc:docMk/>
            <pc:sldMk cId="348752763" sldId="261"/>
            <ac:spMk id="9" creationId="{560776D8-00B2-5389-17DE-FE7C22EEDC68}"/>
          </ac:spMkLst>
        </pc:spChg>
      </pc:sldChg>
      <pc:sldChg chg="modSp">
        <pc:chgData name="Jacob Lange Nielsen" userId="S::jln@siscon.dk::1849e3e8-4079-4ffd-9cc6-649171def5e5" providerId="AD" clId="Web-{3BC98B09-BEDF-1FC6-063C-1EF4F20E834D}" dt="2026-06-23T12:31:23.811" v="54" actId="20577"/>
        <pc:sldMkLst>
          <pc:docMk/>
          <pc:sldMk cId="2777058746" sldId="2147474125"/>
        </pc:sldMkLst>
        <pc:spChg chg="mod">
          <ac:chgData name="Jacob Lange Nielsen" userId="S::jln@siscon.dk::1849e3e8-4079-4ffd-9cc6-649171def5e5" providerId="AD" clId="Web-{3BC98B09-BEDF-1FC6-063C-1EF4F20E834D}" dt="2026-06-23T12:31:23.811" v="54" actId="20577"/>
          <ac:spMkLst>
            <pc:docMk/>
            <pc:sldMk cId="2777058746" sldId="2147474125"/>
            <ac:spMk id="8" creationId="{4A4A4052-6DDA-A66F-BA32-883BC9670649}"/>
          </ac:spMkLst>
        </pc:spChg>
      </pc:sldChg>
      <pc:sldChg chg="modSp">
        <pc:chgData name="Jacob Lange Nielsen" userId="S::jln@siscon.dk::1849e3e8-4079-4ffd-9cc6-649171def5e5" providerId="AD" clId="Web-{3BC98B09-BEDF-1FC6-063C-1EF4F20E834D}" dt="2026-06-23T12:15:36.462" v="51" actId="20577"/>
        <pc:sldMkLst>
          <pc:docMk/>
          <pc:sldMk cId="1648056255" sldId="2147474190"/>
        </pc:sldMkLst>
        <pc:spChg chg="mod">
          <ac:chgData name="Jacob Lange Nielsen" userId="S::jln@siscon.dk::1849e3e8-4079-4ffd-9cc6-649171def5e5" providerId="AD" clId="Web-{3BC98B09-BEDF-1FC6-063C-1EF4F20E834D}" dt="2026-06-23T12:15:36.462" v="51" actId="20577"/>
          <ac:spMkLst>
            <pc:docMk/>
            <pc:sldMk cId="1648056255" sldId="2147474190"/>
            <ac:spMk id="5" creationId="{890FB165-1CF0-1F43-8DCE-99DFE236308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392F6-25A4-44D9-A37A-83B75B3A4FF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da-DK"/>
        </a:p>
      </dgm:t>
    </dgm:pt>
    <dgm:pt modelId="{12CF7745-5926-4BF0-A44B-797A0D783202}">
      <dgm:prSet phldrT="[Tekst]"/>
      <dgm:spPr>
        <a:solidFill>
          <a:srgbClr val="367189"/>
        </a:solidFill>
      </dgm:spPr>
      <dgm:t>
        <a:bodyPr/>
        <a:lstStyle/>
        <a:p>
          <a:r>
            <a:rPr lang="da-DK"/>
            <a:t>Krav</a:t>
          </a:r>
        </a:p>
      </dgm:t>
    </dgm:pt>
    <dgm:pt modelId="{98D1E422-8089-4944-AD32-FB49537D642D}" type="parTrans" cxnId="{DB9EED64-1DDB-412E-B096-7FFCFCDE187D}">
      <dgm:prSet/>
      <dgm:spPr/>
      <dgm:t>
        <a:bodyPr/>
        <a:lstStyle/>
        <a:p>
          <a:endParaRPr lang="da-DK"/>
        </a:p>
      </dgm:t>
    </dgm:pt>
    <dgm:pt modelId="{68219EE0-7CA8-43FD-AB7D-656EE5351D7D}" type="sibTrans" cxnId="{DB9EED64-1DDB-412E-B096-7FFCFCDE187D}">
      <dgm:prSet/>
      <dgm:spPr>
        <a:solidFill>
          <a:srgbClr val="B4D5E2"/>
        </a:solidFill>
      </dgm:spPr>
      <dgm:t>
        <a:bodyPr/>
        <a:lstStyle/>
        <a:p>
          <a:endParaRPr lang="da-DK"/>
        </a:p>
      </dgm:t>
    </dgm:pt>
    <dgm:pt modelId="{06700E85-862F-4979-BFB4-EB3C0B43811C}">
      <dgm:prSet phldrT="[Tekst]" custT="1"/>
      <dgm:spPr>
        <a:ln>
          <a:solidFill>
            <a:srgbClr val="367189"/>
          </a:solidFill>
        </a:ln>
      </dgm:spPr>
      <dgm:t>
        <a:bodyPr/>
        <a:lstStyle/>
        <a:p>
          <a:r>
            <a:rPr lang="da-DK" sz="1800"/>
            <a:t>ISO27001</a:t>
          </a:r>
        </a:p>
      </dgm:t>
    </dgm:pt>
    <dgm:pt modelId="{4A2C1737-3A7C-493A-A1BD-A97708C7D68C}" type="parTrans" cxnId="{A2B015E2-A329-492E-B3CC-786A444F1F45}">
      <dgm:prSet/>
      <dgm:spPr/>
      <dgm:t>
        <a:bodyPr/>
        <a:lstStyle/>
        <a:p>
          <a:endParaRPr lang="da-DK"/>
        </a:p>
      </dgm:t>
    </dgm:pt>
    <dgm:pt modelId="{A81332FA-0279-4673-9402-A8EAB2402915}" type="sibTrans" cxnId="{A2B015E2-A329-492E-B3CC-786A444F1F45}">
      <dgm:prSet/>
      <dgm:spPr/>
      <dgm:t>
        <a:bodyPr/>
        <a:lstStyle/>
        <a:p>
          <a:endParaRPr lang="da-DK"/>
        </a:p>
      </dgm:t>
    </dgm:pt>
    <dgm:pt modelId="{F4790FF2-7436-47FE-98CD-8805B995C7BD}">
      <dgm:prSet phldrT="[Tekst]"/>
      <dgm:spPr>
        <a:solidFill>
          <a:srgbClr val="367189"/>
        </a:solidFill>
      </dgm:spPr>
      <dgm:t>
        <a:bodyPr/>
        <a:lstStyle/>
        <a:p>
          <a:r>
            <a:rPr lang="da-DK"/>
            <a:t>Opbygning</a:t>
          </a:r>
        </a:p>
      </dgm:t>
    </dgm:pt>
    <dgm:pt modelId="{0457E0CF-2CA8-48F0-82F1-DCC474394A35}" type="parTrans" cxnId="{317A6EA7-5CEA-4AC8-81B2-4728D4212281}">
      <dgm:prSet/>
      <dgm:spPr/>
      <dgm:t>
        <a:bodyPr/>
        <a:lstStyle/>
        <a:p>
          <a:endParaRPr lang="da-DK"/>
        </a:p>
      </dgm:t>
    </dgm:pt>
    <dgm:pt modelId="{2AAFE5E5-6EE5-4EBA-A240-1F1D2B98E623}" type="sibTrans" cxnId="{317A6EA7-5CEA-4AC8-81B2-4728D4212281}">
      <dgm:prSet/>
      <dgm:spPr>
        <a:solidFill>
          <a:srgbClr val="B4D5E2"/>
        </a:solidFill>
      </dgm:spPr>
      <dgm:t>
        <a:bodyPr/>
        <a:lstStyle/>
        <a:p>
          <a:endParaRPr lang="da-DK"/>
        </a:p>
      </dgm:t>
    </dgm:pt>
    <dgm:pt modelId="{AEA57E11-A90D-44DE-BA48-1EFF533600CA}">
      <dgm:prSet phldrT="[Tekst]" custT="1"/>
      <dgm:spPr>
        <a:ln>
          <a:solidFill>
            <a:srgbClr val="367189"/>
          </a:solidFill>
        </a:ln>
      </dgm:spPr>
      <dgm:t>
        <a:bodyPr/>
        <a:lstStyle/>
        <a:p>
          <a:pPr marL="171450" lvl="1" indent="-171450" algn="l" defTabSz="800100">
            <a:lnSpc>
              <a:spcPct val="90000"/>
            </a:lnSpc>
            <a:spcBef>
              <a:spcPct val="0"/>
            </a:spcBef>
            <a:spcAft>
              <a:spcPct val="15000"/>
            </a:spcAft>
            <a:buChar char="•"/>
          </a:pPr>
          <a:r>
            <a:rPr lang="da-DK" sz="1800" kern="1200">
              <a:solidFill>
                <a:prstClr val="black">
                  <a:hueOff val="0"/>
                  <a:satOff val="0"/>
                  <a:lumOff val="0"/>
                  <a:alphaOff val="0"/>
                </a:prstClr>
              </a:solidFill>
              <a:latin typeface="Aptos" panose="02110004020202020204"/>
              <a:ea typeface="+mn-ea"/>
              <a:cs typeface="+mn-cs"/>
            </a:rPr>
            <a:t>Ressourcer</a:t>
          </a:r>
        </a:p>
      </dgm:t>
    </dgm:pt>
    <dgm:pt modelId="{F546978C-4897-456C-AEA1-7B2B8598F490}" type="parTrans" cxnId="{F46F704B-A81B-43BF-A2DB-844B3BFEFE41}">
      <dgm:prSet/>
      <dgm:spPr/>
      <dgm:t>
        <a:bodyPr/>
        <a:lstStyle/>
        <a:p>
          <a:endParaRPr lang="da-DK"/>
        </a:p>
      </dgm:t>
    </dgm:pt>
    <dgm:pt modelId="{42718040-B47E-4806-8E7C-8BE9798460C2}" type="sibTrans" cxnId="{F46F704B-A81B-43BF-A2DB-844B3BFEFE41}">
      <dgm:prSet/>
      <dgm:spPr/>
      <dgm:t>
        <a:bodyPr/>
        <a:lstStyle/>
        <a:p>
          <a:endParaRPr lang="da-DK"/>
        </a:p>
      </dgm:t>
    </dgm:pt>
    <dgm:pt modelId="{0DDF61F1-C3BC-492B-9EC1-95BF37850B7F}">
      <dgm:prSet phldrT="[Tekst]" custT="1"/>
      <dgm:spPr>
        <a:ln>
          <a:solidFill>
            <a:srgbClr val="367189"/>
          </a:solidFill>
        </a:ln>
      </dgm:spPr>
      <dgm:t>
        <a:bodyPr/>
        <a:lstStyle/>
        <a:p>
          <a:pPr marL="171450" lvl="1" indent="-171450" algn="l" defTabSz="800100">
            <a:lnSpc>
              <a:spcPct val="90000"/>
            </a:lnSpc>
            <a:spcBef>
              <a:spcPct val="0"/>
            </a:spcBef>
            <a:spcAft>
              <a:spcPct val="15000"/>
            </a:spcAft>
            <a:buChar char="•"/>
          </a:pPr>
          <a:r>
            <a:rPr lang="da-DK" sz="1800" kern="1200">
              <a:solidFill>
                <a:prstClr val="black">
                  <a:hueOff val="0"/>
                  <a:satOff val="0"/>
                  <a:lumOff val="0"/>
                  <a:alphaOff val="0"/>
                </a:prstClr>
              </a:solidFill>
              <a:latin typeface="Aptos" panose="02110004020202020204"/>
              <a:ea typeface="+mn-ea"/>
              <a:cs typeface="+mn-cs"/>
            </a:rPr>
            <a:t>Ansvar</a:t>
          </a:r>
        </a:p>
      </dgm:t>
    </dgm:pt>
    <dgm:pt modelId="{2F1A4BDB-386C-4935-92B2-2D86AF6B1357}" type="parTrans" cxnId="{11F0499D-F2E9-4D3F-9077-42E5DFC2969A}">
      <dgm:prSet/>
      <dgm:spPr/>
      <dgm:t>
        <a:bodyPr/>
        <a:lstStyle/>
        <a:p>
          <a:endParaRPr lang="da-DK"/>
        </a:p>
      </dgm:t>
    </dgm:pt>
    <dgm:pt modelId="{2EF349A8-1CCA-4316-97D7-9C2BB20362DB}" type="sibTrans" cxnId="{11F0499D-F2E9-4D3F-9077-42E5DFC2969A}">
      <dgm:prSet/>
      <dgm:spPr/>
      <dgm:t>
        <a:bodyPr/>
        <a:lstStyle/>
        <a:p>
          <a:endParaRPr lang="da-DK"/>
        </a:p>
      </dgm:t>
    </dgm:pt>
    <dgm:pt modelId="{CAAE9436-2ADE-4AE9-83EE-1DFFB65E1601}">
      <dgm:prSet phldrT="[Tekst]" custT="1"/>
      <dgm:spPr>
        <a:ln>
          <a:solidFill>
            <a:srgbClr val="367189"/>
          </a:solidFill>
        </a:ln>
      </dgm:spPr>
      <dgm:t>
        <a:bodyPr/>
        <a:lstStyle/>
        <a:p>
          <a:r>
            <a:rPr lang="da-DK" sz="1800"/>
            <a:t>NIS2</a:t>
          </a:r>
        </a:p>
      </dgm:t>
    </dgm:pt>
    <dgm:pt modelId="{54A9E5F4-C881-4822-A404-81CF64CEAF7D}" type="parTrans" cxnId="{513DFB1D-1EF2-4036-9C0D-E76C6861351F}">
      <dgm:prSet/>
      <dgm:spPr/>
      <dgm:t>
        <a:bodyPr/>
        <a:lstStyle/>
        <a:p>
          <a:endParaRPr lang="da-DK"/>
        </a:p>
      </dgm:t>
    </dgm:pt>
    <dgm:pt modelId="{F027995E-C6AE-4D57-9043-699C923122FD}" type="sibTrans" cxnId="{513DFB1D-1EF2-4036-9C0D-E76C6861351F}">
      <dgm:prSet/>
      <dgm:spPr/>
      <dgm:t>
        <a:bodyPr/>
        <a:lstStyle/>
        <a:p>
          <a:endParaRPr lang="da-DK"/>
        </a:p>
      </dgm:t>
    </dgm:pt>
    <dgm:pt modelId="{6F47C06F-062D-4163-8C63-A4B58C009600}">
      <dgm:prSet phldrT="[Tekst]" custT="1"/>
      <dgm:spPr>
        <a:ln>
          <a:solidFill>
            <a:srgbClr val="367189"/>
          </a:solidFill>
        </a:ln>
      </dgm:spPr>
      <dgm:t>
        <a:bodyPr/>
        <a:lstStyle/>
        <a:p>
          <a:r>
            <a:rPr lang="da-DK" sz="1800"/>
            <a:t>andre</a:t>
          </a:r>
        </a:p>
      </dgm:t>
    </dgm:pt>
    <dgm:pt modelId="{F21B4637-CB99-4586-898D-0247FF30D643}" type="parTrans" cxnId="{E487738D-328B-4D77-998D-0B8DC2DB49E2}">
      <dgm:prSet/>
      <dgm:spPr/>
      <dgm:t>
        <a:bodyPr/>
        <a:lstStyle/>
        <a:p>
          <a:endParaRPr lang="da-DK"/>
        </a:p>
      </dgm:t>
    </dgm:pt>
    <dgm:pt modelId="{2D247B08-4FF2-487F-8D91-F2CD12DD8B22}" type="sibTrans" cxnId="{E487738D-328B-4D77-998D-0B8DC2DB49E2}">
      <dgm:prSet/>
      <dgm:spPr/>
      <dgm:t>
        <a:bodyPr/>
        <a:lstStyle/>
        <a:p>
          <a:endParaRPr lang="da-DK"/>
        </a:p>
      </dgm:t>
    </dgm:pt>
    <dgm:pt modelId="{98F1FF5F-6F24-49D9-8730-0536BFC0C950}">
      <dgm:prSet phldrT="[Tekst]"/>
      <dgm:spPr>
        <a:solidFill>
          <a:srgbClr val="367189"/>
        </a:solidFill>
      </dgm:spPr>
      <dgm:t>
        <a:bodyPr/>
        <a:lstStyle/>
        <a:p>
          <a:r>
            <a:rPr lang="da-DK"/>
            <a:t>Forankring</a:t>
          </a:r>
        </a:p>
      </dgm:t>
    </dgm:pt>
    <dgm:pt modelId="{5A2BBA90-6A51-4719-9DC8-299A9F2328FC}" type="parTrans" cxnId="{587A7053-4098-468D-99E7-968A7157F40E}">
      <dgm:prSet/>
      <dgm:spPr/>
      <dgm:t>
        <a:bodyPr/>
        <a:lstStyle/>
        <a:p>
          <a:endParaRPr lang="da-DK"/>
        </a:p>
      </dgm:t>
    </dgm:pt>
    <dgm:pt modelId="{60E4E66D-D6DD-4874-B336-69C84732AE32}" type="sibTrans" cxnId="{587A7053-4098-468D-99E7-968A7157F40E}">
      <dgm:prSet/>
      <dgm:spPr>
        <a:solidFill>
          <a:srgbClr val="B4D5E2"/>
        </a:solidFill>
      </dgm:spPr>
      <dgm:t>
        <a:bodyPr/>
        <a:lstStyle/>
        <a:p>
          <a:endParaRPr lang="da-DK"/>
        </a:p>
      </dgm:t>
    </dgm:pt>
    <dgm:pt modelId="{E8539D56-5E07-4C53-95D4-85B4D8550D52}">
      <dgm:prSet phldrT="[Tekst]" custT="1"/>
      <dgm:spPr>
        <a:ln>
          <a:solidFill>
            <a:srgbClr val="367189"/>
          </a:solidFill>
        </a:ln>
      </dgm:spPr>
      <dgm:t>
        <a:bodyPr/>
        <a:lstStyle/>
        <a:p>
          <a:pPr marL="171450" lvl="1" indent="-171450" algn="l" defTabSz="800100">
            <a:lnSpc>
              <a:spcPct val="90000"/>
            </a:lnSpc>
            <a:spcBef>
              <a:spcPct val="0"/>
            </a:spcBef>
            <a:spcAft>
              <a:spcPct val="15000"/>
            </a:spcAft>
            <a:buChar char="•"/>
          </a:pPr>
          <a:r>
            <a:rPr lang="da-DK" sz="1800" kern="1200">
              <a:solidFill>
                <a:prstClr val="black">
                  <a:hueOff val="0"/>
                  <a:satOff val="0"/>
                  <a:lumOff val="0"/>
                  <a:alphaOff val="0"/>
                </a:prstClr>
              </a:solidFill>
              <a:latin typeface="Aptos" panose="02110004020202020204"/>
              <a:ea typeface="+mn-ea"/>
              <a:cs typeface="+mn-cs"/>
            </a:rPr>
            <a:t>Struktur</a:t>
          </a:r>
        </a:p>
      </dgm:t>
    </dgm:pt>
    <dgm:pt modelId="{651847F8-BA87-4E5F-A91C-081478549B30}" type="parTrans" cxnId="{4F779018-2A21-4139-949A-77AA6A1BD360}">
      <dgm:prSet/>
      <dgm:spPr/>
      <dgm:t>
        <a:bodyPr/>
        <a:lstStyle/>
        <a:p>
          <a:endParaRPr lang="da-DK"/>
        </a:p>
      </dgm:t>
    </dgm:pt>
    <dgm:pt modelId="{53012A54-2B48-41C5-BD81-29C40AD20BAC}" type="sibTrans" cxnId="{4F779018-2A21-4139-949A-77AA6A1BD360}">
      <dgm:prSet/>
      <dgm:spPr/>
      <dgm:t>
        <a:bodyPr/>
        <a:lstStyle/>
        <a:p>
          <a:endParaRPr lang="da-DK"/>
        </a:p>
      </dgm:t>
    </dgm:pt>
    <dgm:pt modelId="{B23DC618-4C74-471F-8085-BAAEA98D877B}">
      <dgm:prSet phldrT="[Tekst]" custT="1"/>
      <dgm:spPr>
        <a:ln>
          <a:solidFill>
            <a:srgbClr val="367189"/>
          </a:solidFill>
        </a:ln>
      </dgm:spPr>
      <dgm:t>
        <a:bodyPr/>
        <a:lstStyle/>
        <a:p>
          <a:pPr marL="171450" lvl="1" indent="-171450" algn="l" defTabSz="800100">
            <a:lnSpc>
              <a:spcPct val="90000"/>
            </a:lnSpc>
            <a:spcBef>
              <a:spcPct val="0"/>
            </a:spcBef>
            <a:spcAft>
              <a:spcPct val="15000"/>
            </a:spcAft>
            <a:buChar char="•"/>
          </a:pPr>
          <a:r>
            <a:rPr lang="da-DK" sz="1800" kern="1200">
              <a:solidFill>
                <a:prstClr val="black">
                  <a:hueOff val="0"/>
                  <a:satOff val="0"/>
                  <a:lumOff val="0"/>
                  <a:alphaOff val="0"/>
                </a:prstClr>
              </a:solidFill>
              <a:latin typeface="Aptos" panose="02110004020202020204"/>
              <a:ea typeface="+mn-ea"/>
              <a:cs typeface="+mn-cs"/>
            </a:rPr>
            <a:t>Forståelse</a:t>
          </a:r>
        </a:p>
      </dgm:t>
    </dgm:pt>
    <dgm:pt modelId="{6F64C721-ACB4-4F4C-BE61-6A02D1BC1704}" type="parTrans" cxnId="{7A71C050-01C3-436D-B110-55E32EF782D0}">
      <dgm:prSet/>
      <dgm:spPr/>
      <dgm:t>
        <a:bodyPr/>
        <a:lstStyle/>
        <a:p>
          <a:endParaRPr lang="da-DK"/>
        </a:p>
      </dgm:t>
    </dgm:pt>
    <dgm:pt modelId="{C885BFBF-C1E3-4EFC-B88E-6DDF7FA3ACB4}" type="sibTrans" cxnId="{7A71C050-01C3-436D-B110-55E32EF782D0}">
      <dgm:prSet/>
      <dgm:spPr/>
      <dgm:t>
        <a:bodyPr/>
        <a:lstStyle/>
        <a:p>
          <a:endParaRPr lang="da-DK"/>
        </a:p>
      </dgm:t>
    </dgm:pt>
    <dgm:pt modelId="{2F39C9BC-8515-4801-BCA0-9D51044274A3}" type="pres">
      <dgm:prSet presAssocID="{047392F6-25A4-44D9-A37A-83B75B3A4FFF}" presName="linearFlow" presStyleCnt="0">
        <dgm:presLayoutVars>
          <dgm:dir/>
          <dgm:animLvl val="lvl"/>
          <dgm:resizeHandles val="exact"/>
        </dgm:presLayoutVars>
      </dgm:prSet>
      <dgm:spPr/>
    </dgm:pt>
    <dgm:pt modelId="{4F71149D-2006-4FE2-8660-B5CAC30769BC}" type="pres">
      <dgm:prSet presAssocID="{12CF7745-5926-4BF0-A44B-797A0D783202}" presName="composite" presStyleCnt="0"/>
      <dgm:spPr/>
    </dgm:pt>
    <dgm:pt modelId="{AC78DC88-3575-4629-92C5-55E188A6F528}" type="pres">
      <dgm:prSet presAssocID="{12CF7745-5926-4BF0-A44B-797A0D783202}" presName="parTx" presStyleLbl="node1" presStyleIdx="0" presStyleCnt="3">
        <dgm:presLayoutVars>
          <dgm:chMax val="0"/>
          <dgm:chPref val="0"/>
          <dgm:bulletEnabled val="1"/>
        </dgm:presLayoutVars>
      </dgm:prSet>
      <dgm:spPr/>
    </dgm:pt>
    <dgm:pt modelId="{73EA00B8-98B5-47DD-8EB4-BCCFF5B8FE99}" type="pres">
      <dgm:prSet presAssocID="{12CF7745-5926-4BF0-A44B-797A0D783202}" presName="parSh" presStyleLbl="node1" presStyleIdx="0" presStyleCnt="3"/>
      <dgm:spPr/>
    </dgm:pt>
    <dgm:pt modelId="{0060A8FC-E506-4C2A-8ED3-508E2F978D21}" type="pres">
      <dgm:prSet presAssocID="{12CF7745-5926-4BF0-A44B-797A0D783202}" presName="desTx" presStyleLbl="fgAcc1" presStyleIdx="0" presStyleCnt="3">
        <dgm:presLayoutVars>
          <dgm:bulletEnabled val="1"/>
        </dgm:presLayoutVars>
      </dgm:prSet>
      <dgm:spPr/>
    </dgm:pt>
    <dgm:pt modelId="{212B50C0-6F00-4B48-835D-4541704097B2}" type="pres">
      <dgm:prSet presAssocID="{68219EE0-7CA8-43FD-AB7D-656EE5351D7D}" presName="sibTrans" presStyleLbl="sibTrans2D1" presStyleIdx="0" presStyleCnt="2"/>
      <dgm:spPr/>
    </dgm:pt>
    <dgm:pt modelId="{69AD8C5A-6EAF-42F7-A45F-62A8EB413A3C}" type="pres">
      <dgm:prSet presAssocID="{68219EE0-7CA8-43FD-AB7D-656EE5351D7D}" presName="connTx" presStyleLbl="sibTrans2D1" presStyleIdx="0" presStyleCnt="2"/>
      <dgm:spPr/>
    </dgm:pt>
    <dgm:pt modelId="{904A1B53-9FCA-4644-90B5-49EBE3B0DB3C}" type="pres">
      <dgm:prSet presAssocID="{F4790FF2-7436-47FE-98CD-8805B995C7BD}" presName="composite" presStyleCnt="0"/>
      <dgm:spPr/>
    </dgm:pt>
    <dgm:pt modelId="{259D4AC7-D3D0-4DB8-A71B-F354D3AE0487}" type="pres">
      <dgm:prSet presAssocID="{F4790FF2-7436-47FE-98CD-8805B995C7BD}" presName="parTx" presStyleLbl="node1" presStyleIdx="0" presStyleCnt="3">
        <dgm:presLayoutVars>
          <dgm:chMax val="0"/>
          <dgm:chPref val="0"/>
          <dgm:bulletEnabled val="1"/>
        </dgm:presLayoutVars>
      </dgm:prSet>
      <dgm:spPr/>
    </dgm:pt>
    <dgm:pt modelId="{432CA3E3-81FE-4306-A3C0-A0E807DEF259}" type="pres">
      <dgm:prSet presAssocID="{F4790FF2-7436-47FE-98CD-8805B995C7BD}" presName="parSh" presStyleLbl="node1" presStyleIdx="1" presStyleCnt="3"/>
      <dgm:spPr/>
    </dgm:pt>
    <dgm:pt modelId="{6BA29A88-5DEB-4854-8B91-96316687E460}" type="pres">
      <dgm:prSet presAssocID="{F4790FF2-7436-47FE-98CD-8805B995C7BD}" presName="desTx" presStyleLbl="fgAcc1" presStyleIdx="1" presStyleCnt="3">
        <dgm:presLayoutVars>
          <dgm:bulletEnabled val="1"/>
        </dgm:presLayoutVars>
      </dgm:prSet>
      <dgm:spPr/>
    </dgm:pt>
    <dgm:pt modelId="{0D028770-01B6-48C3-9751-3E8820E6C00E}" type="pres">
      <dgm:prSet presAssocID="{2AAFE5E5-6EE5-4EBA-A240-1F1D2B98E623}" presName="sibTrans" presStyleLbl="sibTrans2D1" presStyleIdx="1" presStyleCnt="2"/>
      <dgm:spPr/>
    </dgm:pt>
    <dgm:pt modelId="{6CBF7F3C-7F2C-43CB-A986-5F1A2E908D27}" type="pres">
      <dgm:prSet presAssocID="{2AAFE5E5-6EE5-4EBA-A240-1F1D2B98E623}" presName="connTx" presStyleLbl="sibTrans2D1" presStyleIdx="1" presStyleCnt="2"/>
      <dgm:spPr/>
    </dgm:pt>
    <dgm:pt modelId="{F0897D92-582A-415B-8502-27CA7B441CF8}" type="pres">
      <dgm:prSet presAssocID="{98F1FF5F-6F24-49D9-8730-0536BFC0C950}" presName="composite" presStyleCnt="0"/>
      <dgm:spPr/>
    </dgm:pt>
    <dgm:pt modelId="{1669EECF-602B-46C5-B17C-9BB68294DBE6}" type="pres">
      <dgm:prSet presAssocID="{98F1FF5F-6F24-49D9-8730-0536BFC0C950}" presName="parTx" presStyleLbl="node1" presStyleIdx="1" presStyleCnt="3">
        <dgm:presLayoutVars>
          <dgm:chMax val="0"/>
          <dgm:chPref val="0"/>
          <dgm:bulletEnabled val="1"/>
        </dgm:presLayoutVars>
      </dgm:prSet>
      <dgm:spPr/>
    </dgm:pt>
    <dgm:pt modelId="{5D4D78E5-255B-4A0B-8E7A-F5A95A36A11D}" type="pres">
      <dgm:prSet presAssocID="{98F1FF5F-6F24-49D9-8730-0536BFC0C950}" presName="parSh" presStyleLbl="node1" presStyleIdx="2" presStyleCnt="3"/>
      <dgm:spPr/>
    </dgm:pt>
    <dgm:pt modelId="{E6BB2B71-CD49-4C0A-9FD4-62379EC0E9FE}" type="pres">
      <dgm:prSet presAssocID="{98F1FF5F-6F24-49D9-8730-0536BFC0C950}" presName="desTx" presStyleLbl="fgAcc1" presStyleIdx="2" presStyleCnt="3">
        <dgm:presLayoutVars>
          <dgm:bulletEnabled val="1"/>
        </dgm:presLayoutVars>
      </dgm:prSet>
      <dgm:spPr/>
    </dgm:pt>
  </dgm:ptLst>
  <dgm:cxnLst>
    <dgm:cxn modelId="{4F779018-2A21-4139-949A-77AA6A1BD360}" srcId="{F4790FF2-7436-47FE-98CD-8805B995C7BD}" destId="{E8539D56-5E07-4C53-95D4-85B4D8550D52}" srcOrd="0" destOrd="0" parTransId="{651847F8-BA87-4E5F-A91C-081478549B30}" sibTransId="{53012A54-2B48-41C5-BD81-29C40AD20BAC}"/>
    <dgm:cxn modelId="{4F834C1B-B1C3-4B0E-9984-9A2A38AF5A40}" type="presOf" srcId="{06700E85-862F-4979-BFB4-EB3C0B43811C}" destId="{0060A8FC-E506-4C2A-8ED3-508E2F978D21}" srcOrd="0" destOrd="0" presId="urn:microsoft.com/office/officeart/2005/8/layout/process3"/>
    <dgm:cxn modelId="{513DFB1D-1EF2-4036-9C0D-E76C6861351F}" srcId="{12CF7745-5926-4BF0-A44B-797A0D783202}" destId="{CAAE9436-2ADE-4AE9-83EE-1DFFB65E1601}" srcOrd="1" destOrd="0" parTransId="{54A9E5F4-C881-4822-A404-81CF64CEAF7D}" sibTransId="{F027995E-C6AE-4D57-9043-699C923122FD}"/>
    <dgm:cxn modelId="{6B78B920-67C8-4556-B7EA-244FDFDCA45A}" type="presOf" srcId="{CAAE9436-2ADE-4AE9-83EE-1DFFB65E1601}" destId="{0060A8FC-E506-4C2A-8ED3-508E2F978D21}" srcOrd="0" destOrd="1" presId="urn:microsoft.com/office/officeart/2005/8/layout/process3"/>
    <dgm:cxn modelId="{1F001738-9352-4DA3-BC7F-4C5811897B78}" type="presOf" srcId="{B23DC618-4C74-471F-8085-BAAEA98D877B}" destId="{E6BB2B71-CD49-4C0A-9FD4-62379EC0E9FE}" srcOrd="0" destOrd="1" presId="urn:microsoft.com/office/officeart/2005/8/layout/process3"/>
    <dgm:cxn modelId="{F485E43C-1F8F-49FE-9FA8-E7909D12AF80}" type="presOf" srcId="{AEA57E11-A90D-44DE-BA48-1EFF533600CA}" destId="{6BA29A88-5DEB-4854-8B91-96316687E460}" srcOrd="0" destOrd="1" presId="urn:microsoft.com/office/officeart/2005/8/layout/process3"/>
    <dgm:cxn modelId="{DB9EED64-1DDB-412E-B096-7FFCFCDE187D}" srcId="{047392F6-25A4-44D9-A37A-83B75B3A4FFF}" destId="{12CF7745-5926-4BF0-A44B-797A0D783202}" srcOrd="0" destOrd="0" parTransId="{98D1E422-8089-4944-AD32-FB49537D642D}" sibTransId="{68219EE0-7CA8-43FD-AB7D-656EE5351D7D}"/>
    <dgm:cxn modelId="{B1CA9067-F541-45F6-B2F4-E496EFA2E9E9}" type="presOf" srcId="{2AAFE5E5-6EE5-4EBA-A240-1F1D2B98E623}" destId="{6CBF7F3C-7F2C-43CB-A986-5F1A2E908D27}" srcOrd="1" destOrd="0" presId="urn:microsoft.com/office/officeart/2005/8/layout/process3"/>
    <dgm:cxn modelId="{6F933D6A-CB91-4089-8EE4-5C734E441B6F}" type="presOf" srcId="{68219EE0-7CA8-43FD-AB7D-656EE5351D7D}" destId="{212B50C0-6F00-4B48-835D-4541704097B2}" srcOrd="0" destOrd="0" presId="urn:microsoft.com/office/officeart/2005/8/layout/process3"/>
    <dgm:cxn modelId="{FFEC2F6B-9E43-45F8-BA2B-149BC7EAAA39}" type="presOf" srcId="{2AAFE5E5-6EE5-4EBA-A240-1F1D2B98E623}" destId="{0D028770-01B6-48C3-9751-3E8820E6C00E}" srcOrd="0" destOrd="0" presId="urn:microsoft.com/office/officeart/2005/8/layout/process3"/>
    <dgm:cxn modelId="{F46F704B-A81B-43BF-A2DB-844B3BFEFE41}" srcId="{F4790FF2-7436-47FE-98CD-8805B995C7BD}" destId="{AEA57E11-A90D-44DE-BA48-1EFF533600CA}" srcOrd="1" destOrd="0" parTransId="{F546978C-4897-456C-AEA1-7B2B8598F490}" sibTransId="{42718040-B47E-4806-8E7C-8BE9798460C2}"/>
    <dgm:cxn modelId="{7A71C050-01C3-436D-B110-55E32EF782D0}" srcId="{98F1FF5F-6F24-49D9-8730-0536BFC0C950}" destId="{B23DC618-4C74-471F-8085-BAAEA98D877B}" srcOrd="1" destOrd="0" parTransId="{6F64C721-ACB4-4F4C-BE61-6A02D1BC1704}" sibTransId="{C885BFBF-C1E3-4EFC-B88E-6DDF7FA3ACB4}"/>
    <dgm:cxn modelId="{587A7053-4098-468D-99E7-968A7157F40E}" srcId="{047392F6-25A4-44D9-A37A-83B75B3A4FFF}" destId="{98F1FF5F-6F24-49D9-8730-0536BFC0C950}" srcOrd="2" destOrd="0" parTransId="{5A2BBA90-6A51-4719-9DC8-299A9F2328FC}" sibTransId="{60E4E66D-D6DD-4874-B336-69C84732AE32}"/>
    <dgm:cxn modelId="{90D86478-3015-4CEB-B1A8-D82DA345F7CE}" type="presOf" srcId="{68219EE0-7CA8-43FD-AB7D-656EE5351D7D}" destId="{69AD8C5A-6EAF-42F7-A45F-62A8EB413A3C}" srcOrd="1" destOrd="0" presId="urn:microsoft.com/office/officeart/2005/8/layout/process3"/>
    <dgm:cxn modelId="{E487738D-328B-4D77-998D-0B8DC2DB49E2}" srcId="{12CF7745-5926-4BF0-A44B-797A0D783202}" destId="{6F47C06F-062D-4163-8C63-A4B58C009600}" srcOrd="2" destOrd="0" parTransId="{F21B4637-CB99-4586-898D-0247FF30D643}" sibTransId="{2D247B08-4FF2-487F-8D91-F2CD12DD8B22}"/>
    <dgm:cxn modelId="{FA3B6A90-74BB-4A16-9639-014815888B0D}" type="presOf" srcId="{F4790FF2-7436-47FE-98CD-8805B995C7BD}" destId="{259D4AC7-D3D0-4DB8-A71B-F354D3AE0487}" srcOrd="0" destOrd="0" presId="urn:microsoft.com/office/officeart/2005/8/layout/process3"/>
    <dgm:cxn modelId="{11F0499D-F2E9-4D3F-9077-42E5DFC2969A}" srcId="{98F1FF5F-6F24-49D9-8730-0536BFC0C950}" destId="{0DDF61F1-C3BC-492B-9EC1-95BF37850B7F}" srcOrd="0" destOrd="0" parTransId="{2F1A4BDB-386C-4935-92B2-2D86AF6B1357}" sibTransId="{2EF349A8-1CCA-4316-97D7-9C2BB20362DB}"/>
    <dgm:cxn modelId="{317A6EA7-5CEA-4AC8-81B2-4728D4212281}" srcId="{047392F6-25A4-44D9-A37A-83B75B3A4FFF}" destId="{F4790FF2-7436-47FE-98CD-8805B995C7BD}" srcOrd="1" destOrd="0" parTransId="{0457E0CF-2CA8-48F0-82F1-DCC474394A35}" sibTransId="{2AAFE5E5-6EE5-4EBA-A240-1F1D2B98E623}"/>
    <dgm:cxn modelId="{7C26BABB-84AB-418E-898E-2BF80CF95090}" type="presOf" srcId="{F4790FF2-7436-47FE-98CD-8805B995C7BD}" destId="{432CA3E3-81FE-4306-A3C0-A0E807DEF259}" srcOrd="1" destOrd="0" presId="urn:microsoft.com/office/officeart/2005/8/layout/process3"/>
    <dgm:cxn modelId="{499D2EC1-3CC1-4F75-9F0B-FF6CC76955F7}" type="presOf" srcId="{12CF7745-5926-4BF0-A44B-797A0D783202}" destId="{73EA00B8-98B5-47DD-8EB4-BCCFF5B8FE99}" srcOrd="1" destOrd="0" presId="urn:microsoft.com/office/officeart/2005/8/layout/process3"/>
    <dgm:cxn modelId="{ED9E12C5-DA63-4DC7-9003-BB3680D4EA72}" type="presOf" srcId="{E8539D56-5E07-4C53-95D4-85B4D8550D52}" destId="{6BA29A88-5DEB-4854-8B91-96316687E460}" srcOrd="0" destOrd="0" presId="urn:microsoft.com/office/officeart/2005/8/layout/process3"/>
    <dgm:cxn modelId="{0ADF7FC7-7DCA-4B88-A8C4-E2766E3220D7}" type="presOf" srcId="{98F1FF5F-6F24-49D9-8730-0536BFC0C950}" destId="{1669EECF-602B-46C5-B17C-9BB68294DBE6}" srcOrd="0" destOrd="0" presId="urn:microsoft.com/office/officeart/2005/8/layout/process3"/>
    <dgm:cxn modelId="{6F1F5BCD-D9DF-4FB5-97B3-5096F734A2CF}" type="presOf" srcId="{98F1FF5F-6F24-49D9-8730-0536BFC0C950}" destId="{5D4D78E5-255B-4A0B-8E7A-F5A95A36A11D}" srcOrd="1" destOrd="0" presId="urn:microsoft.com/office/officeart/2005/8/layout/process3"/>
    <dgm:cxn modelId="{775082CE-5192-4974-AC99-7A389E42F307}" type="presOf" srcId="{047392F6-25A4-44D9-A37A-83B75B3A4FFF}" destId="{2F39C9BC-8515-4801-BCA0-9D51044274A3}" srcOrd="0" destOrd="0" presId="urn:microsoft.com/office/officeart/2005/8/layout/process3"/>
    <dgm:cxn modelId="{310F5AD0-E898-4786-8C16-AB32CC32919F}" type="presOf" srcId="{0DDF61F1-C3BC-492B-9EC1-95BF37850B7F}" destId="{E6BB2B71-CD49-4C0A-9FD4-62379EC0E9FE}" srcOrd="0" destOrd="0" presId="urn:microsoft.com/office/officeart/2005/8/layout/process3"/>
    <dgm:cxn modelId="{421EA1D5-F0A3-4FDC-B75C-0A4688FC644D}" type="presOf" srcId="{12CF7745-5926-4BF0-A44B-797A0D783202}" destId="{AC78DC88-3575-4629-92C5-55E188A6F528}" srcOrd="0" destOrd="0" presId="urn:microsoft.com/office/officeart/2005/8/layout/process3"/>
    <dgm:cxn modelId="{7071A2D9-C785-4272-8142-7302AD57E813}" type="presOf" srcId="{6F47C06F-062D-4163-8C63-A4B58C009600}" destId="{0060A8FC-E506-4C2A-8ED3-508E2F978D21}" srcOrd="0" destOrd="2" presId="urn:microsoft.com/office/officeart/2005/8/layout/process3"/>
    <dgm:cxn modelId="{A2B015E2-A329-492E-B3CC-786A444F1F45}" srcId="{12CF7745-5926-4BF0-A44B-797A0D783202}" destId="{06700E85-862F-4979-BFB4-EB3C0B43811C}" srcOrd="0" destOrd="0" parTransId="{4A2C1737-3A7C-493A-A1BD-A97708C7D68C}" sibTransId="{A81332FA-0279-4673-9402-A8EAB2402915}"/>
    <dgm:cxn modelId="{4FDE7E23-64DA-4224-A375-0381C4CD25C2}" type="presParOf" srcId="{2F39C9BC-8515-4801-BCA0-9D51044274A3}" destId="{4F71149D-2006-4FE2-8660-B5CAC30769BC}" srcOrd="0" destOrd="0" presId="urn:microsoft.com/office/officeart/2005/8/layout/process3"/>
    <dgm:cxn modelId="{2BFCEA6F-0FF0-4A27-9E74-FA3D5E46BAD2}" type="presParOf" srcId="{4F71149D-2006-4FE2-8660-B5CAC30769BC}" destId="{AC78DC88-3575-4629-92C5-55E188A6F528}" srcOrd="0" destOrd="0" presId="urn:microsoft.com/office/officeart/2005/8/layout/process3"/>
    <dgm:cxn modelId="{70864A84-4F1C-4A23-A308-FB24A69CBC7A}" type="presParOf" srcId="{4F71149D-2006-4FE2-8660-B5CAC30769BC}" destId="{73EA00B8-98B5-47DD-8EB4-BCCFF5B8FE99}" srcOrd="1" destOrd="0" presId="urn:microsoft.com/office/officeart/2005/8/layout/process3"/>
    <dgm:cxn modelId="{E83DA4DD-8EF6-4907-AD69-955A73F3A7E8}" type="presParOf" srcId="{4F71149D-2006-4FE2-8660-B5CAC30769BC}" destId="{0060A8FC-E506-4C2A-8ED3-508E2F978D21}" srcOrd="2" destOrd="0" presId="urn:microsoft.com/office/officeart/2005/8/layout/process3"/>
    <dgm:cxn modelId="{F3F5C49D-4833-4588-A40C-6B26E6247033}" type="presParOf" srcId="{2F39C9BC-8515-4801-BCA0-9D51044274A3}" destId="{212B50C0-6F00-4B48-835D-4541704097B2}" srcOrd="1" destOrd="0" presId="urn:microsoft.com/office/officeart/2005/8/layout/process3"/>
    <dgm:cxn modelId="{4580BF99-8E8C-4ECD-8094-B1D196D97D64}" type="presParOf" srcId="{212B50C0-6F00-4B48-835D-4541704097B2}" destId="{69AD8C5A-6EAF-42F7-A45F-62A8EB413A3C}" srcOrd="0" destOrd="0" presId="urn:microsoft.com/office/officeart/2005/8/layout/process3"/>
    <dgm:cxn modelId="{DE85A00B-CC56-4315-8350-B5E379EAD8E8}" type="presParOf" srcId="{2F39C9BC-8515-4801-BCA0-9D51044274A3}" destId="{904A1B53-9FCA-4644-90B5-49EBE3B0DB3C}" srcOrd="2" destOrd="0" presId="urn:microsoft.com/office/officeart/2005/8/layout/process3"/>
    <dgm:cxn modelId="{3D0BFDE1-DECA-4722-A591-90AE73B0EA4D}" type="presParOf" srcId="{904A1B53-9FCA-4644-90B5-49EBE3B0DB3C}" destId="{259D4AC7-D3D0-4DB8-A71B-F354D3AE0487}" srcOrd="0" destOrd="0" presId="urn:microsoft.com/office/officeart/2005/8/layout/process3"/>
    <dgm:cxn modelId="{55DEB8A0-5FCC-465D-8D50-3964A9A7557E}" type="presParOf" srcId="{904A1B53-9FCA-4644-90B5-49EBE3B0DB3C}" destId="{432CA3E3-81FE-4306-A3C0-A0E807DEF259}" srcOrd="1" destOrd="0" presId="urn:microsoft.com/office/officeart/2005/8/layout/process3"/>
    <dgm:cxn modelId="{62EA2AC7-6191-4133-ACE5-69D9E2CAE3BE}" type="presParOf" srcId="{904A1B53-9FCA-4644-90B5-49EBE3B0DB3C}" destId="{6BA29A88-5DEB-4854-8B91-96316687E460}" srcOrd="2" destOrd="0" presId="urn:microsoft.com/office/officeart/2005/8/layout/process3"/>
    <dgm:cxn modelId="{055E3136-E014-439A-A387-C5836CD29C1C}" type="presParOf" srcId="{2F39C9BC-8515-4801-BCA0-9D51044274A3}" destId="{0D028770-01B6-48C3-9751-3E8820E6C00E}" srcOrd="3" destOrd="0" presId="urn:microsoft.com/office/officeart/2005/8/layout/process3"/>
    <dgm:cxn modelId="{F7F0B1D1-8CD8-4637-B17D-45C6BC3C0FF0}" type="presParOf" srcId="{0D028770-01B6-48C3-9751-3E8820E6C00E}" destId="{6CBF7F3C-7F2C-43CB-A986-5F1A2E908D27}" srcOrd="0" destOrd="0" presId="urn:microsoft.com/office/officeart/2005/8/layout/process3"/>
    <dgm:cxn modelId="{8121B269-C1A3-43B1-963F-EAA5AB757768}" type="presParOf" srcId="{2F39C9BC-8515-4801-BCA0-9D51044274A3}" destId="{F0897D92-582A-415B-8502-27CA7B441CF8}" srcOrd="4" destOrd="0" presId="urn:microsoft.com/office/officeart/2005/8/layout/process3"/>
    <dgm:cxn modelId="{EEF3869D-EB19-4128-ABBF-33BB819BB5C8}" type="presParOf" srcId="{F0897D92-582A-415B-8502-27CA7B441CF8}" destId="{1669EECF-602B-46C5-B17C-9BB68294DBE6}" srcOrd="0" destOrd="0" presId="urn:microsoft.com/office/officeart/2005/8/layout/process3"/>
    <dgm:cxn modelId="{68D4E30C-B48F-4EDE-810F-A4A63A0C1C6E}" type="presParOf" srcId="{F0897D92-582A-415B-8502-27CA7B441CF8}" destId="{5D4D78E5-255B-4A0B-8E7A-F5A95A36A11D}" srcOrd="1" destOrd="0" presId="urn:microsoft.com/office/officeart/2005/8/layout/process3"/>
    <dgm:cxn modelId="{EC6CB3F2-81DB-461B-B2E5-5F2EE2512113}" type="presParOf" srcId="{F0897D92-582A-415B-8502-27CA7B441CF8}" destId="{E6BB2B71-CD49-4C0A-9FD4-62379EC0E9F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38D2F7-C68F-450D-A7DC-D3983EAF907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a-DK"/>
        </a:p>
      </dgm:t>
    </dgm:pt>
    <dgm:pt modelId="{35D34D51-583F-43DC-AEA1-2AD2716C03FE}">
      <dgm:prSet phldrT="[Tekst]" phldr="0" custT="1"/>
      <dgm:spPr/>
      <dgm:t>
        <a:bodyPr/>
        <a:lstStyle/>
        <a:p>
          <a:r>
            <a:rPr lang="da-DK" sz="1700" kern="1200">
              <a:solidFill>
                <a:prstClr val="white"/>
              </a:solidFill>
              <a:latin typeface="Aptos" panose="02110004020202020204"/>
              <a:ea typeface="+mn-ea"/>
              <a:cs typeface="+mn-cs"/>
            </a:rPr>
            <a:t>Emnepolitik</a:t>
          </a:r>
        </a:p>
      </dgm:t>
    </dgm:pt>
    <dgm:pt modelId="{90EB3227-6927-40C9-B993-38D808A901E7}" type="parTrans" cxnId="{1E53EE6D-28FF-4058-B5F3-D28C70AF46DC}">
      <dgm:prSet/>
      <dgm:spPr/>
      <dgm:t>
        <a:bodyPr/>
        <a:lstStyle/>
        <a:p>
          <a:endParaRPr lang="da-DK"/>
        </a:p>
      </dgm:t>
    </dgm:pt>
    <dgm:pt modelId="{1B4D457D-15AD-4179-9FDF-785C0D01DA0D}" type="sibTrans" cxnId="{1E53EE6D-28FF-4058-B5F3-D28C70AF46DC}">
      <dgm:prSet/>
      <dgm:spPr/>
      <dgm:t>
        <a:bodyPr/>
        <a:lstStyle/>
        <a:p>
          <a:endParaRPr lang="da-DK"/>
        </a:p>
      </dgm:t>
    </dgm:pt>
    <dgm:pt modelId="{2206008A-780F-4F9A-8EE7-C9FC33C28009}">
      <dgm:prSet phldrT="[Tekst]" phldr="0"/>
      <dgm:spPr/>
      <dgm:t>
        <a:bodyPr/>
        <a:lstStyle/>
        <a:p>
          <a:r>
            <a:rPr lang="da-DK"/>
            <a:t>Udarbejdelse</a:t>
          </a:r>
          <a:br>
            <a:rPr lang="da-DK"/>
          </a:br>
          <a:r>
            <a:rPr lang="da-DK"/>
            <a:t>(Oplæg)</a:t>
          </a:r>
        </a:p>
      </dgm:t>
    </dgm:pt>
    <dgm:pt modelId="{EBB3AC34-5D98-4BF7-B7EA-3FE106D2B297}" type="parTrans" cxnId="{170DADEB-FF20-4EA9-92D8-D5FB8F8CD473}">
      <dgm:prSet/>
      <dgm:spPr/>
      <dgm:t>
        <a:bodyPr/>
        <a:lstStyle/>
        <a:p>
          <a:endParaRPr lang="da-DK"/>
        </a:p>
      </dgm:t>
    </dgm:pt>
    <dgm:pt modelId="{62C340EB-0A1B-4D91-B227-B56F73C11522}" type="sibTrans" cxnId="{170DADEB-FF20-4EA9-92D8-D5FB8F8CD473}">
      <dgm:prSet/>
      <dgm:spPr/>
      <dgm:t>
        <a:bodyPr/>
        <a:lstStyle/>
        <a:p>
          <a:endParaRPr lang="da-DK"/>
        </a:p>
      </dgm:t>
    </dgm:pt>
    <dgm:pt modelId="{77CAFAB9-61B5-48EE-877C-546EC5F69B3A}">
      <dgm:prSet phldrT="[Tekst]" phldr="0"/>
      <dgm:spPr/>
      <dgm:t>
        <a:bodyPr/>
        <a:lstStyle/>
        <a:p>
          <a:r>
            <a:rPr lang="da-DK"/>
            <a:t>Tilpasning</a:t>
          </a:r>
          <a:br>
            <a:rPr lang="da-DK"/>
          </a:br>
          <a:r>
            <a:rPr lang="da-DK"/>
            <a:t>(Færdig)</a:t>
          </a:r>
        </a:p>
      </dgm:t>
    </dgm:pt>
    <dgm:pt modelId="{D63861A1-3E11-4B9B-B518-3AA86FBBB80F}" type="parTrans" cxnId="{DD1F7E09-CEC7-4C33-BDF1-01068AAC9160}">
      <dgm:prSet/>
      <dgm:spPr/>
      <dgm:t>
        <a:bodyPr/>
        <a:lstStyle/>
        <a:p>
          <a:endParaRPr lang="da-DK"/>
        </a:p>
      </dgm:t>
    </dgm:pt>
    <dgm:pt modelId="{4892CB7E-F1B8-40CD-804D-C7D178747C46}" type="sibTrans" cxnId="{DD1F7E09-CEC7-4C33-BDF1-01068AAC9160}">
      <dgm:prSet/>
      <dgm:spPr/>
      <dgm:t>
        <a:bodyPr/>
        <a:lstStyle/>
        <a:p>
          <a:endParaRPr lang="da-DK"/>
        </a:p>
      </dgm:t>
    </dgm:pt>
    <dgm:pt modelId="{32F34DC2-7C05-4BCF-8DEB-8AE412790369}">
      <dgm:prSet phldrT="[Tekst]" phldr="0"/>
      <dgm:spPr/>
      <dgm:t>
        <a:bodyPr/>
        <a:lstStyle/>
        <a:p>
          <a:r>
            <a:rPr lang="da-DK"/>
            <a:t>Godkendelse</a:t>
          </a:r>
          <a:br>
            <a:rPr lang="da-DK"/>
          </a:br>
          <a:r>
            <a:rPr lang="da-DK"/>
            <a:t>(Info </a:t>
          </a:r>
          <a:r>
            <a:rPr lang="da-DK" err="1"/>
            <a:t>Sik</a:t>
          </a:r>
          <a:r>
            <a:rPr lang="da-DK"/>
            <a:t>. </a:t>
          </a:r>
          <a:r>
            <a:rPr lang="da-DK" err="1"/>
            <a:t>Udv</a:t>
          </a:r>
          <a:r>
            <a:rPr lang="da-DK"/>
            <a:t>.)</a:t>
          </a:r>
        </a:p>
      </dgm:t>
    </dgm:pt>
    <dgm:pt modelId="{90C036C0-922A-4EBB-8C59-C05681D81DC9}" type="parTrans" cxnId="{8D258B00-E975-482F-B0B4-023D034960AD}">
      <dgm:prSet/>
      <dgm:spPr/>
      <dgm:t>
        <a:bodyPr/>
        <a:lstStyle/>
        <a:p>
          <a:endParaRPr lang="da-DK"/>
        </a:p>
      </dgm:t>
    </dgm:pt>
    <dgm:pt modelId="{9A5C8630-6077-4FF2-858B-97E8C5B97CD5}" type="sibTrans" cxnId="{8D258B00-E975-482F-B0B4-023D034960AD}">
      <dgm:prSet/>
      <dgm:spPr/>
      <dgm:t>
        <a:bodyPr/>
        <a:lstStyle/>
        <a:p>
          <a:endParaRPr lang="da-DK"/>
        </a:p>
      </dgm:t>
    </dgm:pt>
    <dgm:pt modelId="{79A05A90-2AE0-433B-9CFE-69777E0A9A81}">
      <dgm:prSet phldrT="[Tekst]" phldr="0"/>
      <dgm:spPr/>
      <dgm:t>
        <a:bodyPr/>
        <a:lstStyle/>
        <a:p>
          <a:r>
            <a:rPr lang="da-DK"/>
            <a:t>Kommentering</a:t>
          </a:r>
          <a:br>
            <a:rPr lang="da-DK"/>
          </a:br>
          <a:r>
            <a:rPr lang="da-DK"/>
            <a:t>(Berørte parter )</a:t>
          </a:r>
        </a:p>
      </dgm:t>
    </dgm:pt>
    <dgm:pt modelId="{CED4A610-A1D2-4470-A005-135EBA2DB3CD}" type="parTrans" cxnId="{B517C868-0D35-4CA0-A1C9-53C2FABFB224}">
      <dgm:prSet/>
      <dgm:spPr/>
      <dgm:t>
        <a:bodyPr/>
        <a:lstStyle/>
        <a:p>
          <a:endParaRPr lang="da-DK"/>
        </a:p>
      </dgm:t>
    </dgm:pt>
    <dgm:pt modelId="{58A919BD-7C79-4F94-BDDB-A9EE1653CF3F}" type="sibTrans" cxnId="{B517C868-0D35-4CA0-A1C9-53C2FABFB224}">
      <dgm:prSet/>
      <dgm:spPr/>
      <dgm:t>
        <a:bodyPr/>
        <a:lstStyle/>
        <a:p>
          <a:endParaRPr lang="da-DK"/>
        </a:p>
      </dgm:t>
    </dgm:pt>
    <dgm:pt modelId="{850DD7F4-D41D-4267-9334-B5D589A42393}">
      <dgm:prSet phldrT="[Tekst]" phldr="0"/>
      <dgm:spPr/>
      <dgm:t>
        <a:bodyPr/>
        <a:lstStyle/>
        <a:p>
          <a:r>
            <a:rPr lang="da-DK"/>
            <a:t>Feedback</a:t>
          </a:r>
          <a:br>
            <a:rPr lang="da-DK"/>
          </a:br>
          <a:r>
            <a:rPr lang="da-DK"/>
            <a:t>(Sparringspartner)</a:t>
          </a:r>
        </a:p>
      </dgm:t>
    </dgm:pt>
    <dgm:pt modelId="{8D736A73-27F8-4DE6-8300-BBCBECBDED1A}" type="parTrans" cxnId="{FC8810DE-9E31-417B-A423-6A97EA65B381}">
      <dgm:prSet/>
      <dgm:spPr/>
      <dgm:t>
        <a:bodyPr/>
        <a:lstStyle/>
        <a:p>
          <a:endParaRPr lang="da-DK"/>
        </a:p>
      </dgm:t>
    </dgm:pt>
    <dgm:pt modelId="{A6BC8A98-D1EC-40DD-AF3A-058859DD19CE}" type="sibTrans" cxnId="{FC8810DE-9E31-417B-A423-6A97EA65B381}">
      <dgm:prSet/>
      <dgm:spPr/>
      <dgm:t>
        <a:bodyPr/>
        <a:lstStyle/>
        <a:p>
          <a:endParaRPr lang="da-DK"/>
        </a:p>
      </dgm:t>
    </dgm:pt>
    <dgm:pt modelId="{52353B16-4642-40B5-81CB-47554ED74420}">
      <dgm:prSet phldrT="[Tekst]" phldr="0"/>
      <dgm:spPr/>
      <dgm:t>
        <a:bodyPr/>
        <a:lstStyle/>
        <a:p>
          <a:r>
            <a:rPr lang="da-DK"/>
            <a:t>Gennemlæsning</a:t>
          </a:r>
          <a:br>
            <a:rPr lang="da-DK"/>
          </a:br>
          <a:r>
            <a:rPr lang="da-DK"/>
            <a:t>(Chef)</a:t>
          </a:r>
        </a:p>
      </dgm:t>
    </dgm:pt>
    <dgm:pt modelId="{AC2B04A5-354D-446C-AC88-7834398BA7DF}" type="parTrans" cxnId="{487C28A8-7186-4542-AD46-E854FF6CAD8B}">
      <dgm:prSet/>
      <dgm:spPr/>
      <dgm:t>
        <a:bodyPr/>
        <a:lstStyle/>
        <a:p>
          <a:endParaRPr lang="da-DK"/>
        </a:p>
      </dgm:t>
    </dgm:pt>
    <dgm:pt modelId="{6E59E28D-3090-486C-84A3-668288E016DA}" type="sibTrans" cxnId="{487C28A8-7186-4542-AD46-E854FF6CAD8B}">
      <dgm:prSet/>
      <dgm:spPr/>
      <dgm:t>
        <a:bodyPr/>
        <a:lstStyle/>
        <a:p>
          <a:endParaRPr lang="da-DK"/>
        </a:p>
      </dgm:t>
    </dgm:pt>
    <dgm:pt modelId="{44B35237-0AFE-4083-B61D-F93A50DF56CC}" type="pres">
      <dgm:prSet presAssocID="{8438D2F7-C68F-450D-A7DC-D3983EAF9073}" presName="Name0" presStyleCnt="0">
        <dgm:presLayoutVars>
          <dgm:chMax val="1"/>
          <dgm:dir/>
          <dgm:animLvl val="ctr"/>
          <dgm:resizeHandles val="exact"/>
        </dgm:presLayoutVars>
      </dgm:prSet>
      <dgm:spPr/>
    </dgm:pt>
    <dgm:pt modelId="{81025666-8E61-4533-9EF1-780ACBF9AC22}" type="pres">
      <dgm:prSet presAssocID="{35D34D51-583F-43DC-AEA1-2AD2716C03FE}" presName="centerShape" presStyleLbl="node0" presStyleIdx="0" presStyleCnt="1"/>
      <dgm:spPr/>
    </dgm:pt>
    <dgm:pt modelId="{7BD7FF1D-0E3A-4334-82A0-16593DB2D17A}" type="pres">
      <dgm:prSet presAssocID="{2206008A-780F-4F9A-8EE7-C9FC33C28009}" presName="node" presStyleLbl="node1" presStyleIdx="0" presStyleCnt="6">
        <dgm:presLayoutVars>
          <dgm:bulletEnabled val="1"/>
        </dgm:presLayoutVars>
      </dgm:prSet>
      <dgm:spPr/>
    </dgm:pt>
    <dgm:pt modelId="{C264E087-3A3E-4825-882B-07B9EBB77890}" type="pres">
      <dgm:prSet presAssocID="{2206008A-780F-4F9A-8EE7-C9FC33C28009}" presName="dummy" presStyleCnt="0"/>
      <dgm:spPr/>
    </dgm:pt>
    <dgm:pt modelId="{D69C1871-D470-4911-9DBB-42F8F1DB6376}" type="pres">
      <dgm:prSet presAssocID="{62C340EB-0A1B-4D91-B227-B56F73C11522}" presName="sibTrans" presStyleLbl="sibTrans2D1" presStyleIdx="0" presStyleCnt="6"/>
      <dgm:spPr/>
    </dgm:pt>
    <dgm:pt modelId="{6E93C656-6CD2-4C3B-96F3-4C228B26CD3D}" type="pres">
      <dgm:prSet presAssocID="{850DD7F4-D41D-4267-9334-B5D589A42393}" presName="node" presStyleLbl="node1" presStyleIdx="1" presStyleCnt="6">
        <dgm:presLayoutVars>
          <dgm:bulletEnabled val="1"/>
        </dgm:presLayoutVars>
      </dgm:prSet>
      <dgm:spPr/>
    </dgm:pt>
    <dgm:pt modelId="{0FD07AE2-545A-4C1D-84A4-A31F7C8E53AB}" type="pres">
      <dgm:prSet presAssocID="{850DD7F4-D41D-4267-9334-B5D589A42393}" presName="dummy" presStyleCnt="0"/>
      <dgm:spPr/>
    </dgm:pt>
    <dgm:pt modelId="{0310EE26-044B-4C69-B6B2-C74D89FF61EE}" type="pres">
      <dgm:prSet presAssocID="{A6BC8A98-D1EC-40DD-AF3A-058859DD19CE}" presName="sibTrans" presStyleLbl="sibTrans2D1" presStyleIdx="1" presStyleCnt="6"/>
      <dgm:spPr/>
    </dgm:pt>
    <dgm:pt modelId="{E10A3FCC-CD42-4A89-92C4-70AA91323C76}" type="pres">
      <dgm:prSet presAssocID="{79A05A90-2AE0-433B-9CFE-69777E0A9A81}" presName="node" presStyleLbl="node1" presStyleIdx="2" presStyleCnt="6">
        <dgm:presLayoutVars>
          <dgm:bulletEnabled val="1"/>
        </dgm:presLayoutVars>
      </dgm:prSet>
      <dgm:spPr/>
    </dgm:pt>
    <dgm:pt modelId="{D8C06D7F-AF2D-494A-9641-2AC0EC5DB23D}" type="pres">
      <dgm:prSet presAssocID="{79A05A90-2AE0-433B-9CFE-69777E0A9A81}" presName="dummy" presStyleCnt="0"/>
      <dgm:spPr/>
    </dgm:pt>
    <dgm:pt modelId="{8D1E62B3-2CB2-4F71-B477-BCBCA2796A24}" type="pres">
      <dgm:prSet presAssocID="{58A919BD-7C79-4F94-BDDB-A9EE1653CF3F}" presName="sibTrans" presStyleLbl="sibTrans2D1" presStyleIdx="2" presStyleCnt="6"/>
      <dgm:spPr/>
    </dgm:pt>
    <dgm:pt modelId="{BD96F06C-6D25-4E7E-B21C-AF3EFC175CE2}" type="pres">
      <dgm:prSet presAssocID="{77CAFAB9-61B5-48EE-877C-546EC5F69B3A}" presName="node" presStyleLbl="node1" presStyleIdx="3" presStyleCnt="6">
        <dgm:presLayoutVars>
          <dgm:bulletEnabled val="1"/>
        </dgm:presLayoutVars>
      </dgm:prSet>
      <dgm:spPr/>
    </dgm:pt>
    <dgm:pt modelId="{1DB7966C-6CCA-4098-A6E6-B456ED29A58F}" type="pres">
      <dgm:prSet presAssocID="{77CAFAB9-61B5-48EE-877C-546EC5F69B3A}" presName="dummy" presStyleCnt="0"/>
      <dgm:spPr/>
    </dgm:pt>
    <dgm:pt modelId="{17EEB635-9CB4-416E-8663-A48F66CCD061}" type="pres">
      <dgm:prSet presAssocID="{4892CB7E-F1B8-40CD-804D-C7D178747C46}" presName="sibTrans" presStyleLbl="sibTrans2D1" presStyleIdx="3" presStyleCnt="6"/>
      <dgm:spPr/>
    </dgm:pt>
    <dgm:pt modelId="{A82EF5BA-8DBC-45D6-906A-11799CF354C0}" type="pres">
      <dgm:prSet presAssocID="{52353B16-4642-40B5-81CB-47554ED74420}" presName="node" presStyleLbl="node1" presStyleIdx="4" presStyleCnt="6">
        <dgm:presLayoutVars>
          <dgm:bulletEnabled val="1"/>
        </dgm:presLayoutVars>
      </dgm:prSet>
      <dgm:spPr/>
    </dgm:pt>
    <dgm:pt modelId="{8454E2F7-A496-4E6E-BDF6-C3F948861D9E}" type="pres">
      <dgm:prSet presAssocID="{52353B16-4642-40B5-81CB-47554ED74420}" presName="dummy" presStyleCnt="0"/>
      <dgm:spPr/>
    </dgm:pt>
    <dgm:pt modelId="{710FE7CB-FB41-4B82-BB4D-94639C3A6229}" type="pres">
      <dgm:prSet presAssocID="{6E59E28D-3090-486C-84A3-668288E016DA}" presName="sibTrans" presStyleLbl="sibTrans2D1" presStyleIdx="4" presStyleCnt="6"/>
      <dgm:spPr/>
    </dgm:pt>
    <dgm:pt modelId="{A24C130A-5E62-4592-9E22-3F115DF5FED5}" type="pres">
      <dgm:prSet presAssocID="{32F34DC2-7C05-4BCF-8DEB-8AE412790369}" presName="node" presStyleLbl="node1" presStyleIdx="5" presStyleCnt="6">
        <dgm:presLayoutVars>
          <dgm:bulletEnabled val="1"/>
        </dgm:presLayoutVars>
      </dgm:prSet>
      <dgm:spPr/>
    </dgm:pt>
    <dgm:pt modelId="{315B02D4-6CB7-423C-8B07-B56C8A02144E}" type="pres">
      <dgm:prSet presAssocID="{32F34DC2-7C05-4BCF-8DEB-8AE412790369}" presName="dummy" presStyleCnt="0"/>
      <dgm:spPr/>
    </dgm:pt>
    <dgm:pt modelId="{59D79876-C0FC-4BAD-9CA9-A5DBA86E8128}" type="pres">
      <dgm:prSet presAssocID="{9A5C8630-6077-4FF2-858B-97E8C5B97CD5}" presName="sibTrans" presStyleLbl="sibTrans2D1" presStyleIdx="5" presStyleCnt="6"/>
      <dgm:spPr/>
    </dgm:pt>
  </dgm:ptLst>
  <dgm:cxnLst>
    <dgm:cxn modelId="{8D258B00-E975-482F-B0B4-023D034960AD}" srcId="{35D34D51-583F-43DC-AEA1-2AD2716C03FE}" destId="{32F34DC2-7C05-4BCF-8DEB-8AE412790369}" srcOrd="5" destOrd="0" parTransId="{90C036C0-922A-4EBB-8C59-C05681D81DC9}" sibTransId="{9A5C8630-6077-4FF2-858B-97E8C5B97CD5}"/>
    <dgm:cxn modelId="{1974EB02-439D-41F2-8B65-646805E21062}" type="presOf" srcId="{A6BC8A98-D1EC-40DD-AF3A-058859DD19CE}" destId="{0310EE26-044B-4C69-B6B2-C74D89FF61EE}" srcOrd="0" destOrd="0" presId="urn:microsoft.com/office/officeart/2005/8/layout/radial6"/>
    <dgm:cxn modelId="{DD1F7E09-CEC7-4C33-BDF1-01068AAC9160}" srcId="{35D34D51-583F-43DC-AEA1-2AD2716C03FE}" destId="{77CAFAB9-61B5-48EE-877C-546EC5F69B3A}" srcOrd="3" destOrd="0" parTransId="{D63861A1-3E11-4B9B-B518-3AA86FBBB80F}" sibTransId="{4892CB7E-F1B8-40CD-804D-C7D178747C46}"/>
    <dgm:cxn modelId="{67E74B14-02EB-4ED1-A93A-85B663DEE26F}" type="presOf" srcId="{79A05A90-2AE0-433B-9CFE-69777E0A9A81}" destId="{E10A3FCC-CD42-4A89-92C4-70AA91323C76}" srcOrd="0" destOrd="0" presId="urn:microsoft.com/office/officeart/2005/8/layout/radial6"/>
    <dgm:cxn modelId="{9BB44C2E-13CC-4B85-A25A-2A3A79E6328D}" type="presOf" srcId="{850DD7F4-D41D-4267-9334-B5D589A42393}" destId="{6E93C656-6CD2-4C3B-96F3-4C228B26CD3D}" srcOrd="0" destOrd="0" presId="urn:microsoft.com/office/officeart/2005/8/layout/radial6"/>
    <dgm:cxn modelId="{F8B1E835-6525-407D-8996-97AB33976A30}" type="presOf" srcId="{4892CB7E-F1B8-40CD-804D-C7D178747C46}" destId="{17EEB635-9CB4-416E-8663-A48F66CCD061}" srcOrd="0" destOrd="0" presId="urn:microsoft.com/office/officeart/2005/8/layout/radial6"/>
    <dgm:cxn modelId="{6C4BF539-1594-445F-AA4C-47445FFEB70E}" type="presOf" srcId="{35D34D51-583F-43DC-AEA1-2AD2716C03FE}" destId="{81025666-8E61-4533-9EF1-780ACBF9AC22}" srcOrd="0" destOrd="0" presId="urn:microsoft.com/office/officeart/2005/8/layout/radial6"/>
    <dgm:cxn modelId="{B517C868-0D35-4CA0-A1C9-53C2FABFB224}" srcId="{35D34D51-583F-43DC-AEA1-2AD2716C03FE}" destId="{79A05A90-2AE0-433B-9CFE-69777E0A9A81}" srcOrd="2" destOrd="0" parTransId="{CED4A610-A1D2-4470-A005-135EBA2DB3CD}" sibTransId="{58A919BD-7C79-4F94-BDDB-A9EE1653CF3F}"/>
    <dgm:cxn modelId="{1E53EE6D-28FF-4058-B5F3-D28C70AF46DC}" srcId="{8438D2F7-C68F-450D-A7DC-D3983EAF9073}" destId="{35D34D51-583F-43DC-AEA1-2AD2716C03FE}" srcOrd="0" destOrd="0" parTransId="{90EB3227-6927-40C9-B993-38D808A901E7}" sibTransId="{1B4D457D-15AD-4179-9FDF-785C0D01DA0D}"/>
    <dgm:cxn modelId="{14EF784F-C420-4460-A777-E9F8435826CD}" type="presOf" srcId="{2206008A-780F-4F9A-8EE7-C9FC33C28009}" destId="{7BD7FF1D-0E3A-4334-82A0-16593DB2D17A}" srcOrd="0" destOrd="0" presId="urn:microsoft.com/office/officeart/2005/8/layout/radial6"/>
    <dgm:cxn modelId="{47422691-B7E8-4560-9AC5-A69A4B287EA8}" type="presOf" srcId="{6E59E28D-3090-486C-84A3-668288E016DA}" destId="{710FE7CB-FB41-4B82-BB4D-94639C3A6229}" srcOrd="0" destOrd="0" presId="urn:microsoft.com/office/officeart/2005/8/layout/radial6"/>
    <dgm:cxn modelId="{487C28A8-7186-4542-AD46-E854FF6CAD8B}" srcId="{35D34D51-583F-43DC-AEA1-2AD2716C03FE}" destId="{52353B16-4642-40B5-81CB-47554ED74420}" srcOrd="4" destOrd="0" parTransId="{AC2B04A5-354D-446C-AC88-7834398BA7DF}" sibTransId="{6E59E28D-3090-486C-84A3-668288E016DA}"/>
    <dgm:cxn modelId="{DA2FECAC-75A0-411F-A5AE-8EB76B4E8B72}" type="presOf" srcId="{77CAFAB9-61B5-48EE-877C-546EC5F69B3A}" destId="{BD96F06C-6D25-4E7E-B21C-AF3EFC175CE2}" srcOrd="0" destOrd="0" presId="urn:microsoft.com/office/officeart/2005/8/layout/radial6"/>
    <dgm:cxn modelId="{885861B4-DACE-4D35-AFA4-DFB36131A44D}" type="presOf" srcId="{58A919BD-7C79-4F94-BDDB-A9EE1653CF3F}" destId="{8D1E62B3-2CB2-4F71-B477-BCBCA2796A24}" srcOrd="0" destOrd="0" presId="urn:microsoft.com/office/officeart/2005/8/layout/radial6"/>
    <dgm:cxn modelId="{350D89C1-06A3-4DFD-9C68-1FAAAB52D09A}" type="presOf" srcId="{32F34DC2-7C05-4BCF-8DEB-8AE412790369}" destId="{A24C130A-5E62-4592-9E22-3F115DF5FED5}" srcOrd="0" destOrd="0" presId="urn:microsoft.com/office/officeart/2005/8/layout/radial6"/>
    <dgm:cxn modelId="{889ED0C1-EF59-4CC9-A98A-53A5A158E925}" type="presOf" srcId="{52353B16-4642-40B5-81CB-47554ED74420}" destId="{A82EF5BA-8DBC-45D6-906A-11799CF354C0}" srcOrd="0" destOrd="0" presId="urn:microsoft.com/office/officeart/2005/8/layout/radial6"/>
    <dgm:cxn modelId="{548700D9-EB68-4909-9003-6E9835F2D12E}" type="presOf" srcId="{8438D2F7-C68F-450D-A7DC-D3983EAF9073}" destId="{44B35237-0AFE-4083-B61D-F93A50DF56CC}" srcOrd="0" destOrd="0" presId="urn:microsoft.com/office/officeart/2005/8/layout/radial6"/>
    <dgm:cxn modelId="{FC8810DE-9E31-417B-A423-6A97EA65B381}" srcId="{35D34D51-583F-43DC-AEA1-2AD2716C03FE}" destId="{850DD7F4-D41D-4267-9334-B5D589A42393}" srcOrd="1" destOrd="0" parTransId="{8D736A73-27F8-4DE6-8300-BBCBECBDED1A}" sibTransId="{A6BC8A98-D1EC-40DD-AF3A-058859DD19CE}"/>
    <dgm:cxn modelId="{170DADEB-FF20-4EA9-92D8-D5FB8F8CD473}" srcId="{35D34D51-583F-43DC-AEA1-2AD2716C03FE}" destId="{2206008A-780F-4F9A-8EE7-C9FC33C28009}" srcOrd="0" destOrd="0" parTransId="{EBB3AC34-5D98-4BF7-B7EA-3FE106D2B297}" sibTransId="{62C340EB-0A1B-4D91-B227-B56F73C11522}"/>
    <dgm:cxn modelId="{ADDB57EC-1B02-4011-B350-AE162A19B92C}" type="presOf" srcId="{9A5C8630-6077-4FF2-858B-97E8C5B97CD5}" destId="{59D79876-C0FC-4BAD-9CA9-A5DBA86E8128}" srcOrd="0" destOrd="0" presId="urn:microsoft.com/office/officeart/2005/8/layout/radial6"/>
    <dgm:cxn modelId="{729E8EFA-CD91-4390-A67C-2A91A7299DE4}" type="presOf" srcId="{62C340EB-0A1B-4D91-B227-B56F73C11522}" destId="{D69C1871-D470-4911-9DBB-42F8F1DB6376}" srcOrd="0" destOrd="0" presId="urn:microsoft.com/office/officeart/2005/8/layout/radial6"/>
    <dgm:cxn modelId="{1852B848-CE77-4782-A382-629DD906F4BA}" type="presParOf" srcId="{44B35237-0AFE-4083-B61D-F93A50DF56CC}" destId="{81025666-8E61-4533-9EF1-780ACBF9AC22}" srcOrd="0" destOrd="0" presId="urn:microsoft.com/office/officeart/2005/8/layout/radial6"/>
    <dgm:cxn modelId="{7959DDE8-B363-4B8F-8EE6-5F6C97B9FF08}" type="presParOf" srcId="{44B35237-0AFE-4083-B61D-F93A50DF56CC}" destId="{7BD7FF1D-0E3A-4334-82A0-16593DB2D17A}" srcOrd="1" destOrd="0" presId="urn:microsoft.com/office/officeart/2005/8/layout/radial6"/>
    <dgm:cxn modelId="{CF49EE9C-75D6-435E-98CD-BC4E1D691250}" type="presParOf" srcId="{44B35237-0AFE-4083-B61D-F93A50DF56CC}" destId="{C264E087-3A3E-4825-882B-07B9EBB77890}" srcOrd="2" destOrd="0" presId="urn:microsoft.com/office/officeart/2005/8/layout/radial6"/>
    <dgm:cxn modelId="{69D01515-FD25-4ED2-8115-F154DFA6A80B}" type="presParOf" srcId="{44B35237-0AFE-4083-B61D-F93A50DF56CC}" destId="{D69C1871-D470-4911-9DBB-42F8F1DB6376}" srcOrd="3" destOrd="0" presId="urn:microsoft.com/office/officeart/2005/8/layout/radial6"/>
    <dgm:cxn modelId="{9A672972-F6D4-45A9-BE46-5446506E2B2C}" type="presParOf" srcId="{44B35237-0AFE-4083-B61D-F93A50DF56CC}" destId="{6E93C656-6CD2-4C3B-96F3-4C228B26CD3D}" srcOrd="4" destOrd="0" presId="urn:microsoft.com/office/officeart/2005/8/layout/radial6"/>
    <dgm:cxn modelId="{6DAF76CB-7C0F-48B3-8DCF-7F51310786F8}" type="presParOf" srcId="{44B35237-0AFE-4083-B61D-F93A50DF56CC}" destId="{0FD07AE2-545A-4C1D-84A4-A31F7C8E53AB}" srcOrd="5" destOrd="0" presId="urn:microsoft.com/office/officeart/2005/8/layout/radial6"/>
    <dgm:cxn modelId="{EFE5A031-0FCD-48F7-8F35-B02A9EEC40F7}" type="presParOf" srcId="{44B35237-0AFE-4083-B61D-F93A50DF56CC}" destId="{0310EE26-044B-4C69-B6B2-C74D89FF61EE}" srcOrd="6" destOrd="0" presId="urn:microsoft.com/office/officeart/2005/8/layout/radial6"/>
    <dgm:cxn modelId="{47141F50-91C3-4D23-BCB5-0632DE782633}" type="presParOf" srcId="{44B35237-0AFE-4083-B61D-F93A50DF56CC}" destId="{E10A3FCC-CD42-4A89-92C4-70AA91323C76}" srcOrd="7" destOrd="0" presId="urn:microsoft.com/office/officeart/2005/8/layout/radial6"/>
    <dgm:cxn modelId="{FA64EC1C-382D-4C27-A9AC-0AC1A280935C}" type="presParOf" srcId="{44B35237-0AFE-4083-B61D-F93A50DF56CC}" destId="{D8C06D7F-AF2D-494A-9641-2AC0EC5DB23D}" srcOrd="8" destOrd="0" presId="urn:microsoft.com/office/officeart/2005/8/layout/radial6"/>
    <dgm:cxn modelId="{643806A5-61F7-4740-96C1-E8F515A7E296}" type="presParOf" srcId="{44B35237-0AFE-4083-B61D-F93A50DF56CC}" destId="{8D1E62B3-2CB2-4F71-B477-BCBCA2796A24}" srcOrd="9" destOrd="0" presId="urn:microsoft.com/office/officeart/2005/8/layout/radial6"/>
    <dgm:cxn modelId="{860D5864-EBAF-4EFB-9D1A-BCA3FE8B5E62}" type="presParOf" srcId="{44B35237-0AFE-4083-B61D-F93A50DF56CC}" destId="{BD96F06C-6D25-4E7E-B21C-AF3EFC175CE2}" srcOrd="10" destOrd="0" presId="urn:microsoft.com/office/officeart/2005/8/layout/radial6"/>
    <dgm:cxn modelId="{558BC0AD-D016-48D6-9734-DB8BF0405473}" type="presParOf" srcId="{44B35237-0AFE-4083-B61D-F93A50DF56CC}" destId="{1DB7966C-6CCA-4098-A6E6-B456ED29A58F}" srcOrd="11" destOrd="0" presId="urn:microsoft.com/office/officeart/2005/8/layout/radial6"/>
    <dgm:cxn modelId="{F57C7329-0266-41DC-AF65-54B78DF06B4D}" type="presParOf" srcId="{44B35237-0AFE-4083-B61D-F93A50DF56CC}" destId="{17EEB635-9CB4-416E-8663-A48F66CCD061}" srcOrd="12" destOrd="0" presId="urn:microsoft.com/office/officeart/2005/8/layout/radial6"/>
    <dgm:cxn modelId="{7EB98C2D-DDA6-454D-B316-AB12052B36C8}" type="presParOf" srcId="{44B35237-0AFE-4083-B61D-F93A50DF56CC}" destId="{A82EF5BA-8DBC-45D6-906A-11799CF354C0}" srcOrd="13" destOrd="0" presId="urn:microsoft.com/office/officeart/2005/8/layout/radial6"/>
    <dgm:cxn modelId="{17C552A1-AAB6-4B80-BC93-D0B81476430D}" type="presParOf" srcId="{44B35237-0AFE-4083-B61D-F93A50DF56CC}" destId="{8454E2F7-A496-4E6E-BDF6-C3F948861D9E}" srcOrd="14" destOrd="0" presId="urn:microsoft.com/office/officeart/2005/8/layout/radial6"/>
    <dgm:cxn modelId="{279CE162-F4FD-4D17-AE7E-BF4D165E3B23}" type="presParOf" srcId="{44B35237-0AFE-4083-B61D-F93A50DF56CC}" destId="{710FE7CB-FB41-4B82-BB4D-94639C3A6229}" srcOrd="15" destOrd="0" presId="urn:microsoft.com/office/officeart/2005/8/layout/radial6"/>
    <dgm:cxn modelId="{6920F822-0B3D-4FF9-A8BA-95C0243C6BAF}" type="presParOf" srcId="{44B35237-0AFE-4083-B61D-F93A50DF56CC}" destId="{A24C130A-5E62-4592-9E22-3F115DF5FED5}" srcOrd="16" destOrd="0" presId="urn:microsoft.com/office/officeart/2005/8/layout/radial6"/>
    <dgm:cxn modelId="{CB2794C3-2475-487B-A8DF-A3D09D087860}" type="presParOf" srcId="{44B35237-0AFE-4083-B61D-F93A50DF56CC}" destId="{315B02D4-6CB7-423C-8B07-B56C8A02144E}" srcOrd="17" destOrd="0" presId="urn:microsoft.com/office/officeart/2005/8/layout/radial6"/>
    <dgm:cxn modelId="{A3E571B7-0984-4341-BF09-21A1CAE5E4F9}" type="presParOf" srcId="{44B35237-0AFE-4083-B61D-F93A50DF56CC}" destId="{59D79876-C0FC-4BAD-9CA9-A5DBA86E8128}"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8D2F7-C68F-450D-A7DC-D3983EAF907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a-DK"/>
        </a:p>
      </dgm:t>
    </dgm:pt>
    <dgm:pt modelId="{35D34D51-583F-43DC-AEA1-2AD2716C03FE}">
      <dgm:prSet phldrT="[Tekst]" phldr="0" custT="1"/>
      <dgm:spPr/>
      <dgm:t>
        <a:bodyPr/>
        <a:lstStyle/>
        <a:p>
          <a:r>
            <a:rPr lang="da-DK" sz="1700" kern="1200">
              <a:solidFill>
                <a:prstClr val="white"/>
              </a:solidFill>
              <a:latin typeface="Aptos" panose="02110004020202020204"/>
              <a:ea typeface="+mn-ea"/>
              <a:cs typeface="+mn-cs"/>
            </a:rPr>
            <a:t>Emnepolitik</a:t>
          </a:r>
        </a:p>
      </dgm:t>
    </dgm:pt>
    <dgm:pt modelId="{90EB3227-6927-40C9-B993-38D808A901E7}" type="parTrans" cxnId="{1E53EE6D-28FF-4058-B5F3-D28C70AF46DC}">
      <dgm:prSet/>
      <dgm:spPr/>
      <dgm:t>
        <a:bodyPr/>
        <a:lstStyle/>
        <a:p>
          <a:endParaRPr lang="da-DK"/>
        </a:p>
      </dgm:t>
    </dgm:pt>
    <dgm:pt modelId="{1B4D457D-15AD-4179-9FDF-785C0D01DA0D}" type="sibTrans" cxnId="{1E53EE6D-28FF-4058-B5F3-D28C70AF46DC}">
      <dgm:prSet/>
      <dgm:spPr/>
      <dgm:t>
        <a:bodyPr/>
        <a:lstStyle/>
        <a:p>
          <a:endParaRPr lang="da-DK"/>
        </a:p>
      </dgm:t>
    </dgm:pt>
    <dgm:pt modelId="{2206008A-780F-4F9A-8EE7-C9FC33C28009}">
      <dgm:prSet phldrT="[Tekst]" phldr="0"/>
      <dgm:spPr/>
      <dgm:t>
        <a:bodyPr/>
        <a:lstStyle/>
        <a:p>
          <a:r>
            <a:rPr lang="da-DK"/>
            <a:t>Udarbejdelse</a:t>
          </a:r>
        </a:p>
      </dgm:t>
    </dgm:pt>
    <dgm:pt modelId="{EBB3AC34-5D98-4BF7-B7EA-3FE106D2B297}" type="parTrans" cxnId="{170DADEB-FF20-4EA9-92D8-D5FB8F8CD473}">
      <dgm:prSet/>
      <dgm:spPr/>
      <dgm:t>
        <a:bodyPr/>
        <a:lstStyle/>
        <a:p>
          <a:endParaRPr lang="da-DK"/>
        </a:p>
      </dgm:t>
    </dgm:pt>
    <dgm:pt modelId="{62C340EB-0A1B-4D91-B227-B56F73C11522}" type="sibTrans" cxnId="{170DADEB-FF20-4EA9-92D8-D5FB8F8CD473}">
      <dgm:prSet/>
      <dgm:spPr/>
      <dgm:t>
        <a:bodyPr/>
        <a:lstStyle/>
        <a:p>
          <a:endParaRPr lang="da-DK"/>
        </a:p>
      </dgm:t>
    </dgm:pt>
    <dgm:pt modelId="{77CAFAB9-61B5-48EE-877C-546EC5F69B3A}">
      <dgm:prSet phldrT="[Tekst]" phldr="0"/>
      <dgm:spPr/>
      <dgm:t>
        <a:bodyPr/>
        <a:lstStyle/>
        <a:p>
          <a:r>
            <a:rPr lang="da-DK"/>
            <a:t>Tilpasning</a:t>
          </a:r>
        </a:p>
      </dgm:t>
    </dgm:pt>
    <dgm:pt modelId="{D63861A1-3E11-4B9B-B518-3AA86FBBB80F}" type="parTrans" cxnId="{DD1F7E09-CEC7-4C33-BDF1-01068AAC9160}">
      <dgm:prSet/>
      <dgm:spPr/>
      <dgm:t>
        <a:bodyPr/>
        <a:lstStyle/>
        <a:p>
          <a:endParaRPr lang="da-DK"/>
        </a:p>
      </dgm:t>
    </dgm:pt>
    <dgm:pt modelId="{4892CB7E-F1B8-40CD-804D-C7D178747C46}" type="sibTrans" cxnId="{DD1F7E09-CEC7-4C33-BDF1-01068AAC9160}">
      <dgm:prSet/>
      <dgm:spPr/>
      <dgm:t>
        <a:bodyPr/>
        <a:lstStyle/>
        <a:p>
          <a:endParaRPr lang="da-DK"/>
        </a:p>
      </dgm:t>
    </dgm:pt>
    <dgm:pt modelId="{32F34DC2-7C05-4BCF-8DEB-8AE412790369}">
      <dgm:prSet phldrT="[Tekst]" phldr="0"/>
      <dgm:spPr/>
      <dgm:t>
        <a:bodyPr/>
        <a:lstStyle/>
        <a:p>
          <a:r>
            <a:rPr lang="da-DK"/>
            <a:t>Godkendelse</a:t>
          </a:r>
          <a:br>
            <a:rPr lang="da-DK"/>
          </a:br>
          <a:r>
            <a:rPr lang="da-DK"/>
            <a:t>(Info </a:t>
          </a:r>
          <a:r>
            <a:rPr lang="da-DK" err="1"/>
            <a:t>Sik</a:t>
          </a:r>
          <a:r>
            <a:rPr lang="da-DK"/>
            <a:t>. </a:t>
          </a:r>
          <a:r>
            <a:rPr lang="da-DK" err="1"/>
            <a:t>Udv</a:t>
          </a:r>
          <a:r>
            <a:rPr lang="da-DK"/>
            <a:t>.)</a:t>
          </a:r>
        </a:p>
      </dgm:t>
    </dgm:pt>
    <dgm:pt modelId="{90C036C0-922A-4EBB-8C59-C05681D81DC9}" type="parTrans" cxnId="{8D258B00-E975-482F-B0B4-023D034960AD}">
      <dgm:prSet/>
      <dgm:spPr/>
      <dgm:t>
        <a:bodyPr/>
        <a:lstStyle/>
        <a:p>
          <a:endParaRPr lang="da-DK"/>
        </a:p>
      </dgm:t>
    </dgm:pt>
    <dgm:pt modelId="{9A5C8630-6077-4FF2-858B-97E8C5B97CD5}" type="sibTrans" cxnId="{8D258B00-E975-482F-B0B4-023D034960AD}">
      <dgm:prSet/>
      <dgm:spPr/>
      <dgm:t>
        <a:bodyPr/>
        <a:lstStyle/>
        <a:p>
          <a:endParaRPr lang="da-DK"/>
        </a:p>
      </dgm:t>
    </dgm:pt>
    <dgm:pt modelId="{79A05A90-2AE0-433B-9CFE-69777E0A9A81}">
      <dgm:prSet phldrT="[Tekst]" phldr="0"/>
      <dgm:spPr/>
      <dgm:t>
        <a:bodyPr/>
        <a:lstStyle/>
        <a:p>
          <a:r>
            <a:rPr lang="da-DK"/>
            <a:t>Kommentering</a:t>
          </a:r>
          <a:br>
            <a:rPr lang="da-DK"/>
          </a:br>
          <a:r>
            <a:rPr lang="da-DK"/>
            <a:t>(Berørte parter )</a:t>
          </a:r>
        </a:p>
      </dgm:t>
    </dgm:pt>
    <dgm:pt modelId="{CED4A610-A1D2-4470-A005-135EBA2DB3CD}" type="parTrans" cxnId="{B517C868-0D35-4CA0-A1C9-53C2FABFB224}">
      <dgm:prSet/>
      <dgm:spPr/>
      <dgm:t>
        <a:bodyPr/>
        <a:lstStyle/>
        <a:p>
          <a:endParaRPr lang="da-DK"/>
        </a:p>
      </dgm:t>
    </dgm:pt>
    <dgm:pt modelId="{58A919BD-7C79-4F94-BDDB-A9EE1653CF3F}" type="sibTrans" cxnId="{B517C868-0D35-4CA0-A1C9-53C2FABFB224}">
      <dgm:prSet/>
      <dgm:spPr/>
      <dgm:t>
        <a:bodyPr/>
        <a:lstStyle/>
        <a:p>
          <a:endParaRPr lang="da-DK"/>
        </a:p>
      </dgm:t>
    </dgm:pt>
    <dgm:pt modelId="{850DD7F4-D41D-4267-9334-B5D589A42393}">
      <dgm:prSet phldrT="[Tekst]" phldr="0"/>
      <dgm:spPr/>
      <dgm:t>
        <a:bodyPr/>
        <a:lstStyle/>
        <a:p>
          <a:r>
            <a:rPr lang="da-DK"/>
            <a:t>Feedback</a:t>
          </a:r>
          <a:br>
            <a:rPr lang="da-DK"/>
          </a:br>
          <a:r>
            <a:rPr lang="da-DK"/>
            <a:t>(Sparringspartner)</a:t>
          </a:r>
        </a:p>
      </dgm:t>
    </dgm:pt>
    <dgm:pt modelId="{8D736A73-27F8-4DE6-8300-BBCBECBDED1A}" type="parTrans" cxnId="{FC8810DE-9E31-417B-A423-6A97EA65B381}">
      <dgm:prSet/>
      <dgm:spPr/>
      <dgm:t>
        <a:bodyPr/>
        <a:lstStyle/>
        <a:p>
          <a:endParaRPr lang="da-DK"/>
        </a:p>
      </dgm:t>
    </dgm:pt>
    <dgm:pt modelId="{A6BC8A98-D1EC-40DD-AF3A-058859DD19CE}" type="sibTrans" cxnId="{FC8810DE-9E31-417B-A423-6A97EA65B381}">
      <dgm:prSet/>
      <dgm:spPr/>
      <dgm:t>
        <a:bodyPr/>
        <a:lstStyle/>
        <a:p>
          <a:endParaRPr lang="da-DK"/>
        </a:p>
      </dgm:t>
    </dgm:pt>
    <dgm:pt modelId="{52353B16-4642-40B5-81CB-47554ED74420}">
      <dgm:prSet phldrT="[Tekst]" phldr="0"/>
      <dgm:spPr/>
      <dgm:t>
        <a:bodyPr/>
        <a:lstStyle/>
        <a:p>
          <a:r>
            <a:rPr lang="da-DK"/>
            <a:t>Gennemlæsning</a:t>
          </a:r>
          <a:br>
            <a:rPr lang="da-DK"/>
          </a:br>
          <a:r>
            <a:rPr lang="da-DK"/>
            <a:t>(Chef)</a:t>
          </a:r>
        </a:p>
      </dgm:t>
    </dgm:pt>
    <dgm:pt modelId="{AC2B04A5-354D-446C-AC88-7834398BA7DF}" type="parTrans" cxnId="{487C28A8-7186-4542-AD46-E854FF6CAD8B}">
      <dgm:prSet/>
      <dgm:spPr/>
      <dgm:t>
        <a:bodyPr/>
        <a:lstStyle/>
        <a:p>
          <a:endParaRPr lang="da-DK"/>
        </a:p>
      </dgm:t>
    </dgm:pt>
    <dgm:pt modelId="{6E59E28D-3090-486C-84A3-668288E016DA}" type="sibTrans" cxnId="{487C28A8-7186-4542-AD46-E854FF6CAD8B}">
      <dgm:prSet/>
      <dgm:spPr/>
      <dgm:t>
        <a:bodyPr/>
        <a:lstStyle/>
        <a:p>
          <a:endParaRPr lang="da-DK"/>
        </a:p>
      </dgm:t>
    </dgm:pt>
    <dgm:pt modelId="{44B35237-0AFE-4083-B61D-F93A50DF56CC}" type="pres">
      <dgm:prSet presAssocID="{8438D2F7-C68F-450D-A7DC-D3983EAF9073}" presName="Name0" presStyleCnt="0">
        <dgm:presLayoutVars>
          <dgm:chMax val="1"/>
          <dgm:dir/>
          <dgm:animLvl val="ctr"/>
          <dgm:resizeHandles val="exact"/>
        </dgm:presLayoutVars>
      </dgm:prSet>
      <dgm:spPr/>
    </dgm:pt>
    <dgm:pt modelId="{81025666-8E61-4533-9EF1-780ACBF9AC22}" type="pres">
      <dgm:prSet presAssocID="{35D34D51-583F-43DC-AEA1-2AD2716C03FE}" presName="centerShape" presStyleLbl="node0" presStyleIdx="0" presStyleCnt="1"/>
      <dgm:spPr/>
    </dgm:pt>
    <dgm:pt modelId="{7BD7FF1D-0E3A-4334-82A0-16593DB2D17A}" type="pres">
      <dgm:prSet presAssocID="{2206008A-780F-4F9A-8EE7-C9FC33C28009}" presName="node" presStyleLbl="node1" presStyleIdx="0" presStyleCnt="6">
        <dgm:presLayoutVars>
          <dgm:bulletEnabled val="1"/>
        </dgm:presLayoutVars>
      </dgm:prSet>
      <dgm:spPr/>
    </dgm:pt>
    <dgm:pt modelId="{C264E087-3A3E-4825-882B-07B9EBB77890}" type="pres">
      <dgm:prSet presAssocID="{2206008A-780F-4F9A-8EE7-C9FC33C28009}" presName="dummy" presStyleCnt="0"/>
      <dgm:spPr/>
    </dgm:pt>
    <dgm:pt modelId="{D69C1871-D470-4911-9DBB-42F8F1DB6376}" type="pres">
      <dgm:prSet presAssocID="{62C340EB-0A1B-4D91-B227-B56F73C11522}" presName="sibTrans" presStyleLbl="sibTrans2D1" presStyleIdx="0" presStyleCnt="6"/>
      <dgm:spPr/>
    </dgm:pt>
    <dgm:pt modelId="{6E93C656-6CD2-4C3B-96F3-4C228B26CD3D}" type="pres">
      <dgm:prSet presAssocID="{850DD7F4-D41D-4267-9334-B5D589A42393}" presName="node" presStyleLbl="node1" presStyleIdx="1" presStyleCnt="6">
        <dgm:presLayoutVars>
          <dgm:bulletEnabled val="1"/>
        </dgm:presLayoutVars>
      </dgm:prSet>
      <dgm:spPr/>
    </dgm:pt>
    <dgm:pt modelId="{0FD07AE2-545A-4C1D-84A4-A31F7C8E53AB}" type="pres">
      <dgm:prSet presAssocID="{850DD7F4-D41D-4267-9334-B5D589A42393}" presName="dummy" presStyleCnt="0"/>
      <dgm:spPr/>
    </dgm:pt>
    <dgm:pt modelId="{0310EE26-044B-4C69-B6B2-C74D89FF61EE}" type="pres">
      <dgm:prSet presAssocID="{A6BC8A98-D1EC-40DD-AF3A-058859DD19CE}" presName="sibTrans" presStyleLbl="sibTrans2D1" presStyleIdx="1" presStyleCnt="6"/>
      <dgm:spPr/>
    </dgm:pt>
    <dgm:pt modelId="{E10A3FCC-CD42-4A89-92C4-70AA91323C76}" type="pres">
      <dgm:prSet presAssocID="{79A05A90-2AE0-433B-9CFE-69777E0A9A81}" presName="node" presStyleLbl="node1" presStyleIdx="2" presStyleCnt="6">
        <dgm:presLayoutVars>
          <dgm:bulletEnabled val="1"/>
        </dgm:presLayoutVars>
      </dgm:prSet>
      <dgm:spPr/>
    </dgm:pt>
    <dgm:pt modelId="{D8C06D7F-AF2D-494A-9641-2AC0EC5DB23D}" type="pres">
      <dgm:prSet presAssocID="{79A05A90-2AE0-433B-9CFE-69777E0A9A81}" presName="dummy" presStyleCnt="0"/>
      <dgm:spPr/>
    </dgm:pt>
    <dgm:pt modelId="{8D1E62B3-2CB2-4F71-B477-BCBCA2796A24}" type="pres">
      <dgm:prSet presAssocID="{58A919BD-7C79-4F94-BDDB-A9EE1653CF3F}" presName="sibTrans" presStyleLbl="sibTrans2D1" presStyleIdx="2" presStyleCnt="6"/>
      <dgm:spPr/>
    </dgm:pt>
    <dgm:pt modelId="{BD96F06C-6D25-4E7E-B21C-AF3EFC175CE2}" type="pres">
      <dgm:prSet presAssocID="{77CAFAB9-61B5-48EE-877C-546EC5F69B3A}" presName="node" presStyleLbl="node1" presStyleIdx="3" presStyleCnt="6">
        <dgm:presLayoutVars>
          <dgm:bulletEnabled val="1"/>
        </dgm:presLayoutVars>
      </dgm:prSet>
      <dgm:spPr/>
    </dgm:pt>
    <dgm:pt modelId="{1DB7966C-6CCA-4098-A6E6-B456ED29A58F}" type="pres">
      <dgm:prSet presAssocID="{77CAFAB9-61B5-48EE-877C-546EC5F69B3A}" presName="dummy" presStyleCnt="0"/>
      <dgm:spPr/>
    </dgm:pt>
    <dgm:pt modelId="{17EEB635-9CB4-416E-8663-A48F66CCD061}" type="pres">
      <dgm:prSet presAssocID="{4892CB7E-F1B8-40CD-804D-C7D178747C46}" presName="sibTrans" presStyleLbl="sibTrans2D1" presStyleIdx="3" presStyleCnt="6"/>
      <dgm:spPr/>
    </dgm:pt>
    <dgm:pt modelId="{A82EF5BA-8DBC-45D6-906A-11799CF354C0}" type="pres">
      <dgm:prSet presAssocID="{52353B16-4642-40B5-81CB-47554ED74420}" presName="node" presStyleLbl="node1" presStyleIdx="4" presStyleCnt="6">
        <dgm:presLayoutVars>
          <dgm:bulletEnabled val="1"/>
        </dgm:presLayoutVars>
      </dgm:prSet>
      <dgm:spPr/>
    </dgm:pt>
    <dgm:pt modelId="{8454E2F7-A496-4E6E-BDF6-C3F948861D9E}" type="pres">
      <dgm:prSet presAssocID="{52353B16-4642-40B5-81CB-47554ED74420}" presName="dummy" presStyleCnt="0"/>
      <dgm:spPr/>
    </dgm:pt>
    <dgm:pt modelId="{710FE7CB-FB41-4B82-BB4D-94639C3A6229}" type="pres">
      <dgm:prSet presAssocID="{6E59E28D-3090-486C-84A3-668288E016DA}" presName="sibTrans" presStyleLbl="sibTrans2D1" presStyleIdx="4" presStyleCnt="6"/>
      <dgm:spPr/>
    </dgm:pt>
    <dgm:pt modelId="{A24C130A-5E62-4592-9E22-3F115DF5FED5}" type="pres">
      <dgm:prSet presAssocID="{32F34DC2-7C05-4BCF-8DEB-8AE412790369}" presName="node" presStyleLbl="node1" presStyleIdx="5" presStyleCnt="6">
        <dgm:presLayoutVars>
          <dgm:bulletEnabled val="1"/>
        </dgm:presLayoutVars>
      </dgm:prSet>
      <dgm:spPr/>
    </dgm:pt>
    <dgm:pt modelId="{315B02D4-6CB7-423C-8B07-B56C8A02144E}" type="pres">
      <dgm:prSet presAssocID="{32F34DC2-7C05-4BCF-8DEB-8AE412790369}" presName="dummy" presStyleCnt="0"/>
      <dgm:spPr/>
    </dgm:pt>
    <dgm:pt modelId="{59D79876-C0FC-4BAD-9CA9-A5DBA86E8128}" type="pres">
      <dgm:prSet presAssocID="{9A5C8630-6077-4FF2-858B-97E8C5B97CD5}" presName="sibTrans" presStyleLbl="sibTrans2D1" presStyleIdx="5" presStyleCnt="6"/>
      <dgm:spPr/>
    </dgm:pt>
  </dgm:ptLst>
  <dgm:cxnLst>
    <dgm:cxn modelId="{8D258B00-E975-482F-B0B4-023D034960AD}" srcId="{35D34D51-583F-43DC-AEA1-2AD2716C03FE}" destId="{32F34DC2-7C05-4BCF-8DEB-8AE412790369}" srcOrd="5" destOrd="0" parTransId="{90C036C0-922A-4EBB-8C59-C05681D81DC9}" sibTransId="{9A5C8630-6077-4FF2-858B-97E8C5B97CD5}"/>
    <dgm:cxn modelId="{1974EB02-439D-41F2-8B65-646805E21062}" type="presOf" srcId="{A6BC8A98-D1EC-40DD-AF3A-058859DD19CE}" destId="{0310EE26-044B-4C69-B6B2-C74D89FF61EE}" srcOrd="0" destOrd="0" presId="urn:microsoft.com/office/officeart/2005/8/layout/radial6"/>
    <dgm:cxn modelId="{DD1F7E09-CEC7-4C33-BDF1-01068AAC9160}" srcId="{35D34D51-583F-43DC-AEA1-2AD2716C03FE}" destId="{77CAFAB9-61B5-48EE-877C-546EC5F69B3A}" srcOrd="3" destOrd="0" parTransId="{D63861A1-3E11-4B9B-B518-3AA86FBBB80F}" sibTransId="{4892CB7E-F1B8-40CD-804D-C7D178747C46}"/>
    <dgm:cxn modelId="{67E74B14-02EB-4ED1-A93A-85B663DEE26F}" type="presOf" srcId="{79A05A90-2AE0-433B-9CFE-69777E0A9A81}" destId="{E10A3FCC-CD42-4A89-92C4-70AA91323C76}" srcOrd="0" destOrd="0" presId="urn:microsoft.com/office/officeart/2005/8/layout/radial6"/>
    <dgm:cxn modelId="{9BB44C2E-13CC-4B85-A25A-2A3A79E6328D}" type="presOf" srcId="{850DD7F4-D41D-4267-9334-B5D589A42393}" destId="{6E93C656-6CD2-4C3B-96F3-4C228B26CD3D}" srcOrd="0" destOrd="0" presId="urn:microsoft.com/office/officeart/2005/8/layout/radial6"/>
    <dgm:cxn modelId="{F8B1E835-6525-407D-8996-97AB33976A30}" type="presOf" srcId="{4892CB7E-F1B8-40CD-804D-C7D178747C46}" destId="{17EEB635-9CB4-416E-8663-A48F66CCD061}" srcOrd="0" destOrd="0" presId="urn:microsoft.com/office/officeart/2005/8/layout/radial6"/>
    <dgm:cxn modelId="{6C4BF539-1594-445F-AA4C-47445FFEB70E}" type="presOf" srcId="{35D34D51-583F-43DC-AEA1-2AD2716C03FE}" destId="{81025666-8E61-4533-9EF1-780ACBF9AC22}" srcOrd="0" destOrd="0" presId="urn:microsoft.com/office/officeart/2005/8/layout/radial6"/>
    <dgm:cxn modelId="{B517C868-0D35-4CA0-A1C9-53C2FABFB224}" srcId="{35D34D51-583F-43DC-AEA1-2AD2716C03FE}" destId="{79A05A90-2AE0-433B-9CFE-69777E0A9A81}" srcOrd="2" destOrd="0" parTransId="{CED4A610-A1D2-4470-A005-135EBA2DB3CD}" sibTransId="{58A919BD-7C79-4F94-BDDB-A9EE1653CF3F}"/>
    <dgm:cxn modelId="{1E53EE6D-28FF-4058-B5F3-D28C70AF46DC}" srcId="{8438D2F7-C68F-450D-A7DC-D3983EAF9073}" destId="{35D34D51-583F-43DC-AEA1-2AD2716C03FE}" srcOrd="0" destOrd="0" parTransId="{90EB3227-6927-40C9-B993-38D808A901E7}" sibTransId="{1B4D457D-15AD-4179-9FDF-785C0D01DA0D}"/>
    <dgm:cxn modelId="{14EF784F-C420-4460-A777-E9F8435826CD}" type="presOf" srcId="{2206008A-780F-4F9A-8EE7-C9FC33C28009}" destId="{7BD7FF1D-0E3A-4334-82A0-16593DB2D17A}" srcOrd="0" destOrd="0" presId="urn:microsoft.com/office/officeart/2005/8/layout/radial6"/>
    <dgm:cxn modelId="{47422691-B7E8-4560-9AC5-A69A4B287EA8}" type="presOf" srcId="{6E59E28D-3090-486C-84A3-668288E016DA}" destId="{710FE7CB-FB41-4B82-BB4D-94639C3A6229}" srcOrd="0" destOrd="0" presId="urn:microsoft.com/office/officeart/2005/8/layout/radial6"/>
    <dgm:cxn modelId="{487C28A8-7186-4542-AD46-E854FF6CAD8B}" srcId="{35D34D51-583F-43DC-AEA1-2AD2716C03FE}" destId="{52353B16-4642-40B5-81CB-47554ED74420}" srcOrd="4" destOrd="0" parTransId="{AC2B04A5-354D-446C-AC88-7834398BA7DF}" sibTransId="{6E59E28D-3090-486C-84A3-668288E016DA}"/>
    <dgm:cxn modelId="{DA2FECAC-75A0-411F-A5AE-8EB76B4E8B72}" type="presOf" srcId="{77CAFAB9-61B5-48EE-877C-546EC5F69B3A}" destId="{BD96F06C-6D25-4E7E-B21C-AF3EFC175CE2}" srcOrd="0" destOrd="0" presId="urn:microsoft.com/office/officeart/2005/8/layout/radial6"/>
    <dgm:cxn modelId="{885861B4-DACE-4D35-AFA4-DFB36131A44D}" type="presOf" srcId="{58A919BD-7C79-4F94-BDDB-A9EE1653CF3F}" destId="{8D1E62B3-2CB2-4F71-B477-BCBCA2796A24}" srcOrd="0" destOrd="0" presId="urn:microsoft.com/office/officeart/2005/8/layout/radial6"/>
    <dgm:cxn modelId="{350D89C1-06A3-4DFD-9C68-1FAAAB52D09A}" type="presOf" srcId="{32F34DC2-7C05-4BCF-8DEB-8AE412790369}" destId="{A24C130A-5E62-4592-9E22-3F115DF5FED5}" srcOrd="0" destOrd="0" presId="urn:microsoft.com/office/officeart/2005/8/layout/radial6"/>
    <dgm:cxn modelId="{889ED0C1-EF59-4CC9-A98A-53A5A158E925}" type="presOf" srcId="{52353B16-4642-40B5-81CB-47554ED74420}" destId="{A82EF5BA-8DBC-45D6-906A-11799CF354C0}" srcOrd="0" destOrd="0" presId="urn:microsoft.com/office/officeart/2005/8/layout/radial6"/>
    <dgm:cxn modelId="{548700D9-EB68-4909-9003-6E9835F2D12E}" type="presOf" srcId="{8438D2F7-C68F-450D-A7DC-D3983EAF9073}" destId="{44B35237-0AFE-4083-B61D-F93A50DF56CC}" srcOrd="0" destOrd="0" presId="urn:microsoft.com/office/officeart/2005/8/layout/radial6"/>
    <dgm:cxn modelId="{FC8810DE-9E31-417B-A423-6A97EA65B381}" srcId="{35D34D51-583F-43DC-AEA1-2AD2716C03FE}" destId="{850DD7F4-D41D-4267-9334-B5D589A42393}" srcOrd="1" destOrd="0" parTransId="{8D736A73-27F8-4DE6-8300-BBCBECBDED1A}" sibTransId="{A6BC8A98-D1EC-40DD-AF3A-058859DD19CE}"/>
    <dgm:cxn modelId="{170DADEB-FF20-4EA9-92D8-D5FB8F8CD473}" srcId="{35D34D51-583F-43DC-AEA1-2AD2716C03FE}" destId="{2206008A-780F-4F9A-8EE7-C9FC33C28009}" srcOrd="0" destOrd="0" parTransId="{EBB3AC34-5D98-4BF7-B7EA-3FE106D2B297}" sibTransId="{62C340EB-0A1B-4D91-B227-B56F73C11522}"/>
    <dgm:cxn modelId="{ADDB57EC-1B02-4011-B350-AE162A19B92C}" type="presOf" srcId="{9A5C8630-6077-4FF2-858B-97E8C5B97CD5}" destId="{59D79876-C0FC-4BAD-9CA9-A5DBA86E8128}" srcOrd="0" destOrd="0" presId="urn:microsoft.com/office/officeart/2005/8/layout/radial6"/>
    <dgm:cxn modelId="{729E8EFA-CD91-4390-A67C-2A91A7299DE4}" type="presOf" srcId="{62C340EB-0A1B-4D91-B227-B56F73C11522}" destId="{D69C1871-D470-4911-9DBB-42F8F1DB6376}" srcOrd="0" destOrd="0" presId="urn:microsoft.com/office/officeart/2005/8/layout/radial6"/>
    <dgm:cxn modelId="{1852B848-CE77-4782-A382-629DD906F4BA}" type="presParOf" srcId="{44B35237-0AFE-4083-B61D-F93A50DF56CC}" destId="{81025666-8E61-4533-9EF1-780ACBF9AC22}" srcOrd="0" destOrd="0" presId="urn:microsoft.com/office/officeart/2005/8/layout/radial6"/>
    <dgm:cxn modelId="{7959DDE8-B363-4B8F-8EE6-5F6C97B9FF08}" type="presParOf" srcId="{44B35237-0AFE-4083-B61D-F93A50DF56CC}" destId="{7BD7FF1D-0E3A-4334-82A0-16593DB2D17A}" srcOrd="1" destOrd="0" presId="urn:microsoft.com/office/officeart/2005/8/layout/radial6"/>
    <dgm:cxn modelId="{CF49EE9C-75D6-435E-98CD-BC4E1D691250}" type="presParOf" srcId="{44B35237-0AFE-4083-B61D-F93A50DF56CC}" destId="{C264E087-3A3E-4825-882B-07B9EBB77890}" srcOrd="2" destOrd="0" presId="urn:microsoft.com/office/officeart/2005/8/layout/radial6"/>
    <dgm:cxn modelId="{69D01515-FD25-4ED2-8115-F154DFA6A80B}" type="presParOf" srcId="{44B35237-0AFE-4083-B61D-F93A50DF56CC}" destId="{D69C1871-D470-4911-9DBB-42F8F1DB6376}" srcOrd="3" destOrd="0" presId="urn:microsoft.com/office/officeart/2005/8/layout/radial6"/>
    <dgm:cxn modelId="{9A672972-F6D4-45A9-BE46-5446506E2B2C}" type="presParOf" srcId="{44B35237-0AFE-4083-B61D-F93A50DF56CC}" destId="{6E93C656-6CD2-4C3B-96F3-4C228B26CD3D}" srcOrd="4" destOrd="0" presId="urn:microsoft.com/office/officeart/2005/8/layout/radial6"/>
    <dgm:cxn modelId="{6DAF76CB-7C0F-48B3-8DCF-7F51310786F8}" type="presParOf" srcId="{44B35237-0AFE-4083-B61D-F93A50DF56CC}" destId="{0FD07AE2-545A-4C1D-84A4-A31F7C8E53AB}" srcOrd="5" destOrd="0" presId="urn:microsoft.com/office/officeart/2005/8/layout/radial6"/>
    <dgm:cxn modelId="{EFE5A031-0FCD-48F7-8F35-B02A9EEC40F7}" type="presParOf" srcId="{44B35237-0AFE-4083-B61D-F93A50DF56CC}" destId="{0310EE26-044B-4C69-B6B2-C74D89FF61EE}" srcOrd="6" destOrd="0" presId="urn:microsoft.com/office/officeart/2005/8/layout/radial6"/>
    <dgm:cxn modelId="{47141F50-91C3-4D23-BCB5-0632DE782633}" type="presParOf" srcId="{44B35237-0AFE-4083-B61D-F93A50DF56CC}" destId="{E10A3FCC-CD42-4A89-92C4-70AA91323C76}" srcOrd="7" destOrd="0" presId="urn:microsoft.com/office/officeart/2005/8/layout/radial6"/>
    <dgm:cxn modelId="{FA64EC1C-382D-4C27-A9AC-0AC1A280935C}" type="presParOf" srcId="{44B35237-0AFE-4083-B61D-F93A50DF56CC}" destId="{D8C06D7F-AF2D-494A-9641-2AC0EC5DB23D}" srcOrd="8" destOrd="0" presId="urn:microsoft.com/office/officeart/2005/8/layout/radial6"/>
    <dgm:cxn modelId="{643806A5-61F7-4740-96C1-E8F515A7E296}" type="presParOf" srcId="{44B35237-0AFE-4083-B61D-F93A50DF56CC}" destId="{8D1E62B3-2CB2-4F71-B477-BCBCA2796A24}" srcOrd="9" destOrd="0" presId="urn:microsoft.com/office/officeart/2005/8/layout/radial6"/>
    <dgm:cxn modelId="{860D5864-EBAF-4EFB-9D1A-BCA3FE8B5E62}" type="presParOf" srcId="{44B35237-0AFE-4083-B61D-F93A50DF56CC}" destId="{BD96F06C-6D25-4E7E-B21C-AF3EFC175CE2}" srcOrd="10" destOrd="0" presId="urn:microsoft.com/office/officeart/2005/8/layout/radial6"/>
    <dgm:cxn modelId="{558BC0AD-D016-48D6-9734-DB8BF0405473}" type="presParOf" srcId="{44B35237-0AFE-4083-B61D-F93A50DF56CC}" destId="{1DB7966C-6CCA-4098-A6E6-B456ED29A58F}" srcOrd="11" destOrd="0" presId="urn:microsoft.com/office/officeart/2005/8/layout/radial6"/>
    <dgm:cxn modelId="{F57C7329-0266-41DC-AF65-54B78DF06B4D}" type="presParOf" srcId="{44B35237-0AFE-4083-B61D-F93A50DF56CC}" destId="{17EEB635-9CB4-416E-8663-A48F66CCD061}" srcOrd="12" destOrd="0" presId="urn:microsoft.com/office/officeart/2005/8/layout/radial6"/>
    <dgm:cxn modelId="{7EB98C2D-DDA6-454D-B316-AB12052B36C8}" type="presParOf" srcId="{44B35237-0AFE-4083-B61D-F93A50DF56CC}" destId="{A82EF5BA-8DBC-45D6-906A-11799CF354C0}" srcOrd="13" destOrd="0" presId="urn:microsoft.com/office/officeart/2005/8/layout/radial6"/>
    <dgm:cxn modelId="{17C552A1-AAB6-4B80-BC93-D0B81476430D}" type="presParOf" srcId="{44B35237-0AFE-4083-B61D-F93A50DF56CC}" destId="{8454E2F7-A496-4E6E-BDF6-C3F948861D9E}" srcOrd="14" destOrd="0" presId="urn:microsoft.com/office/officeart/2005/8/layout/radial6"/>
    <dgm:cxn modelId="{279CE162-F4FD-4D17-AE7E-BF4D165E3B23}" type="presParOf" srcId="{44B35237-0AFE-4083-B61D-F93A50DF56CC}" destId="{710FE7CB-FB41-4B82-BB4D-94639C3A6229}" srcOrd="15" destOrd="0" presId="urn:microsoft.com/office/officeart/2005/8/layout/radial6"/>
    <dgm:cxn modelId="{6920F822-0B3D-4FF9-A8BA-95C0243C6BAF}" type="presParOf" srcId="{44B35237-0AFE-4083-B61D-F93A50DF56CC}" destId="{A24C130A-5E62-4592-9E22-3F115DF5FED5}" srcOrd="16" destOrd="0" presId="urn:microsoft.com/office/officeart/2005/8/layout/radial6"/>
    <dgm:cxn modelId="{CB2794C3-2475-487B-A8DF-A3D09D087860}" type="presParOf" srcId="{44B35237-0AFE-4083-B61D-F93A50DF56CC}" destId="{315B02D4-6CB7-423C-8B07-B56C8A02144E}" srcOrd="17" destOrd="0" presId="urn:microsoft.com/office/officeart/2005/8/layout/radial6"/>
    <dgm:cxn modelId="{A3E571B7-0984-4341-BF09-21A1CAE5E4F9}" type="presParOf" srcId="{44B35237-0AFE-4083-B61D-F93A50DF56CC}" destId="{59D79876-C0FC-4BAD-9CA9-A5DBA86E8128}"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38D2F7-C68F-450D-A7DC-D3983EAF907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a-DK"/>
        </a:p>
      </dgm:t>
    </dgm:pt>
    <dgm:pt modelId="{35D34D51-583F-43DC-AEA1-2AD2716C03FE}">
      <dgm:prSet phldrT="[Tekst]" phldr="0" custT="1"/>
      <dgm:spPr/>
      <dgm:t>
        <a:bodyPr/>
        <a:lstStyle/>
        <a:p>
          <a:r>
            <a:rPr lang="da-DK" sz="1700" kern="1200">
              <a:solidFill>
                <a:prstClr val="white"/>
              </a:solidFill>
              <a:latin typeface="Aptos" panose="02110004020202020204"/>
              <a:ea typeface="+mn-ea"/>
              <a:cs typeface="+mn-cs"/>
            </a:rPr>
            <a:t>Emne-politik</a:t>
          </a:r>
        </a:p>
      </dgm:t>
    </dgm:pt>
    <dgm:pt modelId="{90EB3227-6927-40C9-B993-38D808A901E7}" type="parTrans" cxnId="{1E53EE6D-28FF-4058-B5F3-D28C70AF46DC}">
      <dgm:prSet/>
      <dgm:spPr/>
      <dgm:t>
        <a:bodyPr/>
        <a:lstStyle/>
        <a:p>
          <a:endParaRPr lang="da-DK"/>
        </a:p>
      </dgm:t>
    </dgm:pt>
    <dgm:pt modelId="{1B4D457D-15AD-4179-9FDF-785C0D01DA0D}" type="sibTrans" cxnId="{1E53EE6D-28FF-4058-B5F3-D28C70AF46DC}">
      <dgm:prSet/>
      <dgm:spPr/>
      <dgm:t>
        <a:bodyPr/>
        <a:lstStyle/>
        <a:p>
          <a:endParaRPr lang="da-DK"/>
        </a:p>
      </dgm:t>
    </dgm:pt>
    <dgm:pt modelId="{2206008A-780F-4F9A-8EE7-C9FC33C28009}">
      <dgm:prSet phldrT="[Tekst]" phldr="0"/>
      <dgm:spPr/>
      <dgm:t>
        <a:bodyPr/>
        <a:lstStyle/>
        <a:p>
          <a:r>
            <a:rPr lang="da-DK"/>
            <a:t>Udarbejdelse</a:t>
          </a:r>
        </a:p>
      </dgm:t>
    </dgm:pt>
    <dgm:pt modelId="{EBB3AC34-5D98-4BF7-B7EA-3FE106D2B297}" type="parTrans" cxnId="{170DADEB-FF20-4EA9-92D8-D5FB8F8CD473}">
      <dgm:prSet/>
      <dgm:spPr/>
      <dgm:t>
        <a:bodyPr/>
        <a:lstStyle/>
        <a:p>
          <a:endParaRPr lang="da-DK"/>
        </a:p>
      </dgm:t>
    </dgm:pt>
    <dgm:pt modelId="{62C340EB-0A1B-4D91-B227-B56F73C11522}" type="sibTrans" cxnId="{170DADEB-FF20-4EA9-92D8-D5FB8F8CD473}">
      <dgm:prSet/>
      <dgm:spPr/>
      <dgm:t>
        <a:bodyPr/>
        <a:lstStyle/>
        <a:p>
          <a:endParaRPr lang="da-DK"/>
        </a:p>
      </dgm:t>
    </dgm:pt>
    <dgm:pt modelId="{77CAFAB9-61B5-48EE-877C-546EC5F69B3A}">
      <dgm:prSet phldrT="[Tekst]" phldr="0"/>
      <dgm:spPr/>
      <dgm:t>
        <a:bodyPr/>
        <a:lstStyle/>
        <a:p>
          <a:r>
            <a:rPr lang="da-DK"/>
            <a:t>Tilpasning</a:t>
          </a:r>
        </a:p>
      </dgm:t>
    </dgm:pt>
    <dgm:pt modelId="{D63861A1-3E11-4B9B-B518-3AA86FBBB80F}" type="parTrans" cxnId="{DD1F7E09-CEC7-4C33-BDF1-01068AAC9160}">
      <dgm:prSet/>
      <dgm:spPr/>
      <dgm:t>
        <a:bodyPr/>
        <a:lstStyle/>
        <a:p>
          <a:endParaRPr lang="da-DK"/>
        </a:p>
      </dgm:t>
    </dgm:pt>
    <dgm:pt modelId="{4892CB7E-F1B8-40CD-804D-C7D178747C46}" type="sibTrans" cxnId="{DD1F7E09-CEC7-4C33-BDF1-01068AAC9160}">
      <dgm:prSet/>
      <dgm:spPr/>
      <dgm:t>
        <a:bodyPr/>
        <a:lstStyle/>
        <a:p>
          <a:endParaRPr lang="da-DK"/>
        </a:p>
      </dgm:t>
    </dgm:pt>
    <dgm:pt modelId="{32F34DC2-7C05-4BCF-8DEB-8AE412790369}">
      <dgm:prSet phldrT="[Tekst]" phldr="0"/>
      <dgm:spPr/>
      <dgm:t>
        <a:bodyPr/>
        <a:lstStyle/>
        <a:p>
          <a:r>
            <a:rPr lang="da-DK"/>
            <a:t>Godkendelse</a:t>
          </a:r>
          <a:br>
            <a:rPr lang="da-DK"/>
          </a:br>
          <a:r>
            <a:rPr lang="da-DK"/>
            <a:t>(Info </a:t>
          </a:r>
          <a:r>
            <a:rPr lang="da-DK" err="1"/>
            <a:t>Sik</a:t>
          </a:r>
          <a:r>
            <a:rPr lang="da-DK"/>
            <a:t>. </a:t>
          </a:r>
          <a:r>
            <a:rPr lang="da-DK" err="1"/>
            <a:t>Udv</a:t>
          </a:r>
          <a:r>
            <a:rPr lang="da-DK"/>
            <a:t>.)</a:t>
          </a:r>
        </a:p>
      </dgm:t>
    </dgm:pt>
    <dgm:pt modelId="{90C036C0-922A-4EBB-8C59-C05681D81DC9}" type="parTrans" cxnId="{8D258B00-E975-482F-B0B4-023D034960AD}">
      <dgm:prSet/>
      <dgm:spPr/>
      <dgm:t>
        <a:bodyPr/>
        <a:lstStyle/>
        <a:p>
          <a:endParaRPr lang="da-DK"/>
        </a:p>
      </dgm:t>
    </dgm:pt>
    <dgm:pt modelId="{9A5C8630-6077-4FF2-858B-97E8C5B97CD5}" type="sibTrans" cxnId="{8D258B00-E975-482F-B0B4-023D034960AD}">
      <dgm:prSet/>
      <dgm:spPr/>
      <dgm:t>
        <a:bodyPr/>
        <a:lstStyle/>
        <a:p>
          <a:endParaRPr lang="da-DK"/>
        </a:p>
      </dgm:t>
    </dgm:pt>
    <dgm:pt modelId="{79A05A90-2AE0-433B-9CFE-69777E0A9A81}">
      <dgm:prSet phldrT="[Tekst]" phldr="0"/>
      <dgm:spPr/>
      <dgm:t>
        <a:bodyPr/>
        <a:lstStyle/>
        <a:p>
          <a:r>
            <a:rPr lang="da-DK"/>
            <a:t>Kommentering</a:t>
          </a:r>
          <a:br>
            <a:rPr lang="da-DK"/>
          </a:br>
          <a:r>
            <a:rPr lang="da-DK"/>
            <a:t>(Berørte parter )</a:t>
          </a:r>
        </a:p>
      </dgm:t>
    </dgm:pt>
    <dgm:pt modelId="{CED4A610-A1D2-4470-A005-135EBA2DB3CD}" type="parTrans" cxnId="{B517C868-0D35-4CA0-A1C9-53C2FABFB224}">
      <dgm:prSet/>
      <dgm:spPr/>
      <dgm:t>
        <a:bodyPr/>
        <a:lstStyle/>
        <a:p>
          <a:endParaRPr lang="da-DK"/>
        </a:p>
      </dgm:t>
    </dgm:pt>
    <dgm:pt modelId="{58A919BD-7C79-4F94-BDDB-A9EE1653CF3F}" type="sibTrans" cxnId="{B517C868-0D35-4CA0-A1C9-53C2FABFB224}">
      <dgm:prSet/>
      <dgm:spPr/>
      <dgm:t>
        <a:bodyPr/>
        <a:lstStyle/>
        <a:p>
          <a:endParaRPr lang="da-DK"/>
        </a:p>
      </dgm:t>
    </dgm:pt>
    <dgm:pt modelId="{850DD7F4-D41D-4267-9334-B5D589A42393}">
      <dgm:prSet phldrT="[Tekst]" phldr="0"/>
      <dgm:spPr/>
      <dgm:t>
        <a:bodyPr/>
        <a:lstStyle/>
        <a:p>
          <a:r>
            <a:rPr lang="da-DK"/>
            <a:t>Feedback</a:t>
          </a:r>
          <a:br>
            <a:rPr lang="da-DK"/>
          </a:br>
          <a:r>
            <a:rPr lang="da-DK"/>
            <a:t>(Sparringspartner)</a:t>
          </a:r>
        </a:p>
      </dgm:t>
    </dgm:pt>
    <dgm:pt modelId="{8D736A73-27F8-4DE6-8300-BBCBECBDED1A}" type="parTrans" cxnId="{FC8810DE-9E31-417B-A423-6A97EA65B381}">
      <dgm:prSet/>
      <dgm:spPr/>
      <dgm:t>
        <a:bodyPr/>
        <a:lstStyle/>
        <a:p>
          <a:endParaRPr lang="da-DK"/>
        </a:p>
      </dgm:t>
    </dgm:pt>
    <dgm:pt modelId="{A6BC8A98-D1EC-40DD-AF3A-058859DD19CE}" type="sibTrans" cxnId="{FC8810DE-9E31-417B-A423-6A97EA65B381}">
      <dgm:prSet/>
      <dgm:spPr/>
      <dgm:t>
        <a:bodyPr/>
        <a:lstStyle/>
        <a:p>
          <a:endParaRPr lang="da-DK"/>
        </a:p>
      </dgm:t>
    </dgm:pt>
    <dgm:pt modelId="{52353B16-4642-40B5-81CB-47554ED74420}">
      <dgm:prSet phldrT="[Tekst]" phldr="0"/>
      <dgm:spPr/>
      <dgm:t>
        <a:bodyPr/>
        <a:lstStyle/>
        <a:p>
          <a:r>
            <a:rPr lang="da-DK"/>
            <a:t>Gennemlæsning</a:t>
          </a:r>
          <a:br>
            <a:rPr lang="da-DK"/>
          </a:br>
          <a:r>
            <a:rPr lang="da-DK"/>
            <a:t>(Chef)</a:t>
          </a:r>
        </a:p>
      </dgm:t>
    </dgm:pt>
    <dgm:pt modelId="{AC2B04A5-354D-446C-AC88-7834398BA7DF}" type="parTrans" cxnId="{487C28A8-7186-4542-AD46-E854FF6CAD8B}">
      <dgm:prSet/>
      <dgm:spPr/>
      <dgm:t>
        <a:bodyPr/>
        <a:lstStyle/>
        <a:p>
          <a:endParaRPr lang="da-DK"/>
        </a:p>
      </dgm:t>
    </dgm:pt>
    <dgm:pt modelId="{6E59E28D-3090-486C-84A3-668288E016DA}" type="sibTrans" cxnId="{487C28A8-7186-4542-AD46-E854FF6CAD8B}">
      <dgm:prSet/>
      <dgm:spPr/>
      <dgm:t>
        <a:bodyPr/>
        <a:lstStyle/>
        <a:p>
          <a:endParaRPr lang="da-DK"/>
        </a:p>
      </dgm:t>
    </dgm:pt>
    <dgm:pt modelId="{44B35237-0AFE-4083-B61D-F93A50DF56CC}" type="pres">
      <dgm:prSet presAssocID="{8438D2F7-C68F-450D-A7DC-D3983EAF9073}" presName="Name0" presStyleCnt="0">
        <dgm:presLayoutVars>
          <dgm:chMax val="1"/>
          <dgm:dir/>
          <dgm:animLvl val="ctr"/>
          <dgm:resizeHandles val="exact"/>
        </dgm:presLayoutVars>
      </dgm:prSet>
      <dgm:spPr/>
    </dgm:pt>
    <dgm:pt modelId="{81025666-8E61-4533-9EF1-780ACBF9AC22}" type="pres">
      <dgm:prSet presAssocID="{35D34D51-583F-43DC-AEA1-2AD2716C03FE}" presName="centerShape" presStyleLbl="node0" presStyleIdx="0" presStyleCnt="1"/>
      <dgm:spPr/>
    </dgm:pt>
    <dgm:pt modelId="{7BD7FF1D-0E3A-4334-82A0-16593DB2D17A}" type="pres">
      <dgm:prSet presAssocID="{2206008A-780F-4F9A-8EE7-C9FC33C28009}" presName="node" presStyleLbl="node1" presStyleIdx="0" presStyleCnt="6">
        <dgm:presLayoutVars>
          <dgm:bulletEnabled val="1"/>
        </dgm:presLayoutVars>
      </dgm:prSet>
      <dgm:spPr/>
    </dgm:pt>
    <dgm:pt modelId="{C264E087-3A3E-4825-882B-07B9EBB77890}" type="pres">
      <dgm:prSet presAssocID="{2206008A-780F-4F9A-8EE7-C9FC33C28009}" presName="dummy" presStyleCnt="0"/>
      <dgm:spPr/>
    </dgm:pt>
    <dgm:pt modelId="{D69C1871-D470-4911-9DBB-42F8F1DB6376}" type="pres">
      <dgm:prSet presAssocID="{62C340EB-0A1B-4D91-B227-B56F73C11522}" presName="sibTrans" presStyleLbl="sibTrans2D1" presStyleIdx="0" presStyleCnt="6"/>
      <dgm:spPr/>
    </dgm:pt>
    <dgm:pt modelId="{6E93C656-6CD2-4C3B-96F3-4C228B26CD3D}" type="pres">
      <dgm:prSet presAssocID="{850DD7F4-D41D-4267-9334-B5D589A42393}" presName="node" presStyleLbl="node1" presStyleIdx="1" presStyleCnt="6">
        <dgm:presLayoutVars>
          <dgm:bulletEnabled val="1"/>
        </dgm:presLayoutVars>
      </dgm:prSet>
      <dgm:spPr/>
    </dgm:pt>
    <dgm:pt modelId="{0FD07AE2-545A-4C1D-84A4-A31F7C8E53AB}" type="pres">
      <dgm:prSet presAssocID="{850DD7F4-D41D-4267-9334-B5D589A42393}" presName="dummy" presStyleCnt="0"/>
      <dgm:spPr/>
    </dgm:pt>
    <dgm:pt modelId="{0310EE26-044B-4C69-B6B2-C74D89FF61EE}" type="pres">
      <dgm:prSet presAssocID="{A6BC8A98-D1EC-40DD-AF3A-058859DD19CE}" presName="sibTrans" presStyleLbl="sibTrans2D1" presStyleIdx="1" presStyleCnt="6"/>
      <dgm:spPr/>
    </dgm:pt>
    <dgm:pt modelId="{E10A3FCC-CD42-4A89-92C4-70AA91323C76}" type="pres">
      <dgm:prSet presAssocID="{79A05A90-2AE0-433B-9CFE-69777E0A9A81}" presName="node" presStyleLbl="node1" presStyleIdx="2" presStyleCnt="6">
        <dgm:presLayoutVars>
          <dgm:bulletEnabled val="1"/>
        </dgm:presLayoutVars>
      </dgm:prSet>
      <dgm:spPr/>
    </dgm:pt>
    <dgm:pt modelId="{D8C06D7F-AF2D-494A-9641-2AC0EC5DB23D}" type="pres">
      <dgm:prSet presAssocID="{79A05A90-2AE0-433B-9CFE-69777E0A9A81}" presName="dummy" presStyleCnt="0"/>
      <dgm:spPr/>
    </dgm:pt>
    <dgm:pt modelId="{8D1E62B3-2CB2-4F71-B477-BCBCA2796A24}" type="pres">
      <dgm:prSet presAssocID="{58A919BD-7C79-4F94-BDDB-A9EE1653CF3F}" presName="sibTrans" presStyleLbl="sibTrans2D1" presStyleIdx="2" presStyleCnt="6"/>
      <dgm:spPr/>
    </dgm:pt>
    <dgm:pt modelId="{BD96F06C-6D25-4E7E-B21C-AF3EFC175CE2}" type="pres">
      <dgm:prSet presAssocID="{77CAFAB9-61B5-48EE-877C-546EC5F69B3A}" presName="node" presStyleLbl="node1" presStyleIdx="3" presStyleCnt="6">
        <dgm:presLayoutVars>
          <dgm:bulletEnabled val="1"/>
        </dgm:presLayoutVars>
      </dgm:prSet>
      <dgm:spPr/>
    </dgm:pt>
    <dgm:pt modelId="{1DB7966C-6CCA-4098-A6E6-B456ED29A58F}" type="pres">
      <dgm:prSet presAssocID="{77CAFAB9-61B5-48EE-877C-546EC5F69B3A}" presName="dummy" presStyleCnt="0"/>
      <dgm:spPr/>
    </dgm:pt>
    <dgm:pt modelId="{17EEB635-9CB4-416E-8663-A48F66CCD061}" type="pres">
      <dgm:prSet presAssocID="{4892CB7E-F1B8-40CD-804D-C7D178747C46}" presName="sibTrans" presStyleLbl="sibTrans2D1" presStyleIdx="3" presStyleCnt="6"/>
      <dgm:spPr/>
    </dgm:pt>
    <dgm:pt modelId="{A82EF5BA-8DBC-45D6-906A-11799CF354C0}" type="pres">
      <dgm:prSet presAssocID="{52353B16-4642-40B5-81CB-47554ED74420}" presName="node" presStyleLbl="node1" presStyleIdx="4" presStyleCnt="6">
        <dgm:presLayoutVars>
          <dgm:bulletEnabled val="1"/>
        </dgm:presLayoutVars>
      </dgm:prSet>
      <dgm:spPr/>
    </dgm:pt>
    <dgm:pt modelId="{8454E2F7-A496-4E6E-BDF6-C3F948861D9E}" type="pres">
      <dgm:prSet presAssocID="{52353B16-4642-40B5-81CB-47554ED74420}" presName="dummy" presStyleCnt="0"/>
      <dgm:spPr/>
    </dgm:pt>
    <dgm:pt modelId="{710FE7CB-FB41-4B82-BB4D-94639C3A6229}" type="pres">
      <dgm:prSet presAssocID="{6E59E28D-3090-486C-84A3-668288E016DA}" presName="sibTrans" presStyleLbl="sibTrans2D1" presStyleIdx="4" presStyleCnt="6"/>
      <dgm:spPr/>
    </dgm:pt>
    <dgm:pt modelId="{A24C130A-5E62-4592-9E22-3F115DF5FED5}" type="pres">
      <dgm:prSet presAssocID="{32F34DC2-7C05-4BCF-8DEB-8AE412790369}" presName="node" presStyleLbl="node1" presStyleIdx="5" presStyleCnt="6">
        <dgm:presLayoutVars>
          <dgm:bulletEnabled val="1"/>
        </dgm:presLayoutVars>
      </dgm:prSet>
      <dgm:spPr/>
    </dgm:pt>
    <dgm:pt modelId="{315B02D4-6CB7-423C-8B07-B56C8A02144E}" type="pres">
      <dgm:prSet presAssocID="{32F34DC2-7C05-4BCF-8DEB-8AE412790369}" presName="dummy" presStyleCnt="0"/>
      <dgm:spPr/>
    </dgm:pt>
    <dgm:pt modelId="{59D79876-C0FC-4BAD-9CA9-A5DBA86E8128}" type="pres">
      <dgm:prSet presAssocID="{9A5C8630-6077-4FF2-858B-97E8C5B97CD5}" presName="sibTrans" presStyleLbl="sibTrans2D1" presStyleIdx="5" presStyleCnt="6"/>
      <dgm:spPr/>
    </dgm:pt>
  </dgm:ptLst>
  <dgm:cxnLst>
    <dgm:cxn modelId="{8D258B00-E975-482F-B0B4-023D034960AD}" srcId="{35D34D51-583F-43DC-AEA1-2AD2716C03FE}" destId="{32F34DC2-7C05-4BCF-8DEB-8AE412790369}" srcOrd="5" destOrd="0" parTransId="{90C036C0-922A-4EBB-8C59-C05681D81DC9}" sibTransId="{9A5C8630-6077-4FF2-858B-97E8C5B97CD5}"/>
    <dgm:cxn modelId="{1974EB02-439D-41F2-8B65-646805E21062}" type="presOf" srcId="{A6BC8A98-D1EC-40DD-AF3A-058859DD19CE}" destId="{0310EE26-044B-4C69-B6B2-C74D89FF61EE}" srcOrd="0" destOrd="0" presId="urn:microsoft.com/office/officeart/2005/8/layout/radial6"/>
    <dgm:cxn modelId="{DD1F7E09-CEC7-4C33-BDF1-01068AAC9160}" srcId="{35D34D51-583F-43DC-AEA1-2AD2716C03FE}" destId="{77CAFAB9-61B5-48EE-877C-546EC5F69B3A}" srcOrd="3" destOrd="0" parTransId="{D63861A1-3E11-4B9B-B518-3AA86FBBB80F}" sibTransId="{4892CB7E-F1B8-40CD-804D-C7D178747C46}"/>
    <dgm:cxn modelId="{67E74B14-02EB-4ED1-A93A-85B663DEE26F}" type="presOf" srcId="{79A05A90-2AE0-433B-9CFE-69777E0A9A81}" destId="{E10A3FCC-CD42-4A89-92C4-70AA91323C76}" srcOrd="0" destOrd="0" presId="urn:microsoft.com/office/officeart/2005/8/layout/radial6"/>
    <dgm:cxn modelId="{9BB44C2E-13CC-4B85-A25A-2A3A79E6328D}" type="presOf" srcId="{850DD7F4-D41D-4267-9334-B5D589A42393}" destId="{6E93C656-6CD2-4C3B-96F3-4C228B26CD3D}" srcOrd="0" destOrd="0" presId="urn:microsoft.com/office/officeart/2005/8/layout/radial6"/>
    <dgm:cxn modelId="{F8B1E835-6525-407D-8996-97AB33976A30}" type="presOf" srcId="{4892CB7E-F1B8-40CD-804D-C7D178747C46}" destId="{17EEB635-9CB4-416E-8663-A48F66CCD061}" srcOrd="0" destOrd="0" presId="urn:microsoft.com/office/officeart/2005/8/layout/radial6"/>
    <dgm:cxn modelId="{6C4BF539-1594-445F-AA4C-47445FFEB70E}" type="presOf" srcId="{35D34D51-583F-43DC-AEA1-2AD2716C03FE}" destId="{81025666-8E61-4533-9EF1-780ACBF9AC22}" srcOrd="0" destOrd="0" presId="urn:microsoft.com/office/officeart/2005/8/layout/radial6"/>
    <dgm:cxn modelId="{B517C868-0D35-4CA0-A1C9-53C2FABFB224}" srcId="{35D34D51-583F-43DC-AEA1-2AD2716C03FE}" destId="{79A05A90-2AE0-433B-9CFE-69777E0A9A81}" srcOrd="2" destOrd="0" parTransId="{CED4A610-A1D2-4470-A005-135EBA2DB3CD}" sibTransId="{58A919BD-7C79-4F94-BDDB-A9EE1653CF3F}"/>
    <dgm:cxn modelId="{1E53EE6D-28FF-4058-B5F3-D28C70AF46DC}" srcId="{8438D2F7-C68F-450D-A7DC-D3983EAF9073}" destId="{35D34D51-583F-43DC-AEA1-2AD2716C03FE}" srcOrd="0" destOrd="0" parTransId="{90EB3227-6927-40C9-B993-38D808A901E7}" sibTransId="{1B4D457D-15AD-4179-9FDF-785C0D01DA0D}"/>
    <dgm:cxn modelId="{14EF784F-C420-4460-A777-E9F8435826CD}" type="presOf" srcId="{2206008A-780F-4F9A-8EE7-C9FC33C28009}" destId="{7BD7FF1D-0E3A-4334-82A0-16593DB2D17A}" srcOrd="0" destOrd="0" presId="urn:microsoft.com/office/officeart/2005/8/layout/radial6"/>
    <dgm:cxn modelId="{47422691-B7E8-4560-9AC5-A69A4B287EA8}" type="presOf" srcId="{6E59E28D-3090-486C-84A3-668288E016DA}" destId="{710FE7CB-FB41-4B82-BB4D-94639C3A6229}" srcOrd="0" destOrd="0" presId="urn:microsoft.com/office/officeart/2005/8/layout/radial6"/>
    <dgm:cxn modelId="{487C28A8-7186-4542-AD46-E854FF6CAD8B}" srcId="{35D34D51-583F-43DC-AEA1-2AD2716C03FE}" destId="{52353B16-4642-40B5-81CB-47554ED74420}" srcOrd="4" destOrd="0" parTransId="{AC2B04A5-354D-446C-AC88-7834398BA7DF}" sibTransId="{6E59E28D-3090-486C-84A3-668288E016DA}"/>
    <dgm:cxn modelId="{DA2FECAC-75A0-411F-A5AE-8EB76B4E8B72}" type="presOf" srcId="{77CAFAB9-61B5-48EE-877C-546EC5F69B3A}" destId="{BD96F06C-6D25-4E7E-B21C-AF3EFC175CE2}" srcOrd="0" destOrd="0" presId="urn:microsoft.com/office/officeart/2005/8/layout/radial6"/>
    <dgm:cxn modelId="{885861B4-DACE-4D35-AFA4-DFB36131A44D}" type="presOf" srcId="{58A919BD-7C79-4F94-BDDB-A9EE1653CF3F}" destId="{8D1E62B3-2CB2-4F71-B477-BCBCA2796A24}" srcOrd="0" destOrd="0" presId="urn:microsoft.com/office/officeart/2005/8/layout/radial6"/>
    <dgm:cxn modelId="{350D89C1-06A3-4DFD-9C68-1FAAAB52D09A}" type="presOf" srcId="{32F34DC2-7C05-4BCF-8DEB-8AE412790369}" destId="{A24C130A-5E62-4592-9E22-3F115DF5FED5}" srcOrd="0" destOrd="0" presId="urn:microsoft.com/office/officeart/2005/8/layout/radial6"/>
    <dgm:cxn modelId="{889ED0C1-EF59-4CC9-A98A-53A5A158E925}" type="presOf" srcId="{52353B16-4642-40B5-81CB-47554ED74420}" destId="{A82EF5BA-8DBC-45D6-906A-11799CF354C0}" srcOrd="0" destOrd="0" presId="urn:microsoft.com/office/officeart/2005/8/layout/radial6"/>
    <dgm:cxn modelId="{548700D9-EB68-4909-9003-6E9835F2D12E}" type="presOf" srcId="{8438D2F7-C68F-450D-A7DC-D3983EAF9073}" destId="{44B35237-0AFE-4083-B61D-F93A50DF56CC}" srcOrd="0" destOrd="0" presId="urn:microsoft.com/office/officeart/2005/8/layout/radial6"/>
    <dgm:cxn modelId="{FC8810DE-9E31-417B-A423-6A97EA65B381}" srcId="{35D34D51-583F-43DC-AEA1-2AD2716C03FE}" destId="{850DD7F4-D41D-4267-9334-B5D589A42393}" srcOrd="1" destOrd="0" parTransId="{8D736A73-27F8-4DE6-8300-BBCBECBDED1A}" sibTransId="{A6BC8A98-D1EC-40DD-AF3A-058859DD19CE}"/>
    <dgm:cxn modelId="{170DADEB-FF20-4EA9-92D8-D5FB8F8CD473}" srcId="{35D34D51-583F-43DC-AEA1-2AD2716C03FE}" destId="{2206008A-780F-4F9A-8EE7-C9FC33C28009}" srcOrd="0" destOrd="0" parTransId="{EBB3AC34-5D98-4BF7-B7EA-3FE106D2B297}" sibTransId="{62C340EB-0A1B-4D91-B227-B56F73C11522}"/>
    <dgm:cxn modelId="{ADDB57EC-1B02-4011-B350-AE162A19B92C}" type="presOf" srcId="{9A5C8630-6077-4FF2-858B-97E8C5B97CD5}" destId="{59D79876-C0FC-4BAD-9CA9-A5DBA86E8128}" srcOrd="0" destOrd="0" presId="urn:microsoft.com/office/officeart/2005/8/layout/radial6"/>
    <dgm:cxn modelId="{729E8EFA-CD91-4390-A67C-2A91A7299DE4}" type="presOf" srcId="{62C340EB-0A1B-4D91-B227-B56F73C11522}" destId="{D69C1871-D470-4911-9DBB-42F8F1DB6376}" srcOrd="0" destOrd="0" presId="urn:microsoft.com/office/officeart/2005/8/layout/radial6"/>
    <dgm:cxn modelId="{1852B848-CE77-4782-A382-629DD906F4BA}" type="presParOf" srcId="{44B35237-0AFE-4083-B61D-F93A50DF56CC}" destId="{81025666-8E61-4533-9EF1-780ACBF9AC22}" srcOrd="0" destOrd="0" presId="urn:microsoft.com/office/officeart/2005/8/layout/radial6"/>
    <dgm:cxn modelId="{7959DDE8-B363-4B8F-8EE6-5F6C97B9FF08}" type="presParOf" srcId="{44B35237-0AFE-4083-B61D-F93A50DF56CC}" destId="{7BD7FF1D-0E3A-4334-82A0-16593DB2D17A}" srcOrd="1" destOrd="0" presId="urn:microsoft.com/office/officeart/2005/8/layout/radial6"/>
    <dgm:cxn modelId="{CF49EE9C-75D6-435E-98CD-BC4E1D691250}" type="presParOf" srcId="{44B35237-0AFE-4083-B61D-F93A50DF56CC}" destId="{C264E087-3A3E-4825-882B-07B9EBB77890}" srcOrd="2" destOrd="0" presId="urn:microsoft.com/office/officeart/2005/8/layout/radial6"/>
    <dgm:cxn modelId="{69D01515-FD25-4ED2-8115-F154DFA6A80B}" type="presParOf" srcId="{44B35237-0AFE-4083-B61D-F93A50DF56CC}" destId="{D69C1871-D470-4911-9DBB-42F8F1DB6376}" srcOrd="3" destOrd="0" presId="urn:microsoft.com/office/officeart/2005/8/layout/radial6"/>
    <dgm:cxn modelId="{9A672972-F6D4-45A9-BE46-5446506E2B2C}" type="presParOf" srcId="{44B35237-0AFE-4083-B61D-F93A50DF56CC}" destId="{6E93C656-6CD2-4C3B-96F3-4C228B26CD3D}" srcOrd="4" destOrd="0" presId="urn:microsoft.com/office/officeart/2005/8/layout/radial6"/>
    <dgm:cxn modelId="{6DAF76CB-7C0F-48B3-8DCF-7F51310786F8}" type="presParOf" srcId="{44B35237-0AFE-4083-B61D-F93A50DF56CC}" destId="{0FD07AE2-545A-4C1D-84A4-A31F7C8E53AB}" srcOrd="5" destOrd="0" presId="urn:microsoft.com/office/officeart/2005/8/layout/radial6"/>
    <dgm:cxn modelId="{EFE5A031-0FCD-48F7-8F35-B02A9EEC40F7}" type="presParOf" srcId="{44B35237-0AFE-4083-B61D-F93A50DF56CC}" destId="{0310EE26-044B-4C69-B6B2-C74D89FF61EE}" srcOrd="6" destOrd="0" presId="urn:microsoft.com/office/officeart/2005/8/layout/radial6"/>
    <dgm:cxn modelId="{47141F50-91C3-4D23-BCB5-0632DE782633}" type="presParOf" srcId="{44B35237-0AFE-4083-B61D-F93A50DF56CC}" destId="{E10A3FCC-CD42-4A89-92C4-70AA91323C76}" srcOrd="7" destOrd="0" presId="urn:microsoft.com/office/officeart/2005/8/layout/radial6"/>
    <dgm:cxn modelId="{FA64EC1C-382D-4C27-A9AC-0AC1A280935C}" type="presParOf" srcId="{44B35237-0AFE-4083-B61D-F93A50DF56CC}" destId="{D8C06D7F-AF2D-494A-9641-2AC0EC5DB23D}" srcOrd="8" destOrd="0" presId="urn:microsoft.com/office/officeart/2005/8/layout/radial6"/>
    <dgm:cxn modelId="{643806A5-61F7-4740-96C1-E8F515A7E296}" type="presParOf" srcId="{44B35237-0AFE-4083-B61D-F93A50DF56CC}" destId="{8D1E62B3-2CB2-4F71-B477-BCBCA2796A24}" srcOrd="9" destOrd="0" presId="urn:microsoft.com/office/officeart/2005/8/layout/radial6"/>
    <dgm:cxn modelId="{860D5864-EBAF-4EFB-9D1A-BCA3FE8B5E62}" type="presParOf" srcId="{44B35237-0AFE-4083-B61D-F93A50DF56CC}" destId="{BD96F06C-6D25-4E7E-B21C-AF3EFC175CE2}" srcOrd="10" destOrd="0" presId="urn:microsoft.com/office/officeart/2005/8/layout/radial6"/>
    <dgm:cxn modelId="{558BC0AD-D016-48D6-9734-DB8BF0405473}" type="presParOf" srcId="{44B35237-0AFE-4083-B61D-F93A50DF56CC}" destId="{1DB7966C-6CCA-4098-A6E6-B456ED29A58F}" srcOrd="11" destOrd="0" presId="urn:microsoft.com/office/officeart/2005/8/layout/radial6"/>
    <dgm:cxn modelId="{F57C7329-0266-41DC-AF65-54B78DF06B4D}" type="presParOf" srcId="{44B35237-0AFE-4083-B61D-F93A50DF56CC}" destId="{17EEB635-9CB4-416E-8663-A48F66CCD061}" srcOrd="12" destOrd="0" presId="urn:microsoft.com/office/officeart/2005/8/layout/radial6"/>
    <dgm:cxn modelId="{7EB98C2D-DDA6-454D-B316-AB12052B36C8}" type="presParOf" srcId="{44B35237-0AFE-4083-B61D-F93A50DF56CC}" destId="{A82EF5BA-8DBC-45D6-906A-11799CF354C0}" srcOrd="13" destOrd="0" presId="urn:microsoft.com/office/officeart/2005/8/layout/radial6"/>
    <dgm:cxn modelId="{17C552A1-AAB6-4B80-BC93-D0B81476430D}" type="presParOf" srcId="{44B35237-0AFE-4083-B61D-F93A50DF56CC}" destId="{8454E2F7-A496-4E6E-BDF6-C3F948861D9E}" srcOrd="14" destOrd="0" presId="urn:microsoft.com/office/officeart/2005/8/layout/radial6"/>
    <dgm:cxn modelId="{279CE162-F4FD-4D17-AE7E-BF4D165E3B23}" type="presParOf" srcId="{44B35237-0AFE-4083-B61D-F93A50DF56CC}" destId="{710FE7CB-FB41-4B82-BB4D-94639C3A6229}" srcOrd="15" destOrd="0" presId="urn:microsoft.com/office/officeart/2005/8/layout/radial6"/>
    <dgm:cxn modelId="{6920F822-0B3D-4FF9-A8BA-95C0243C6BAF}" type="presParOf" srcId="{44B35237-0AFE-4083-B61D-F93A50DF56CC}" destId="{A24C130A-5E62-4592-9E22-3F115DF5FED5}" srcOrd="16" destOrd="0" presId="urn:microsoft.com/office/officeart/2005/8/layout/radial6"/>
    <dgm:cxn modelId="{CB2794C3-2475-487B-A8DF-A3D09D087860}" type="presParOf" srcId="{44B35237-0AFE-4083-B61D-F93A50DF56CC}" destId="{315B02D4-6CB7-423C-8B07-B56C8A02144E}" srcOrd="17" destOrd="0" presId="urn:microsoft.com/office/officeart/2005/8/layout/radial6"/>
    <dgm:cxn modelId="{A3E571B7-0984-4341-BF09-21A1CAE5E4F9}" type="presParOf" srcId="{44B35237-0AFE-4083-B61D-F93A50DF56CC}" destId="{59D79876-C0FC-4BAD-9CA9-A5DBA86E8128}"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A00B8-98B5-47DD-8EB4-BCCFF5B8FE99}">
      <dsp:nvSpPr>
        <dsp:cNvPr id="0" name=""/>
        <dsp:cNvSpPr/>
      </dsp:nvSpPr>
      <dsp:spPr>
        <a:xfrm>
          <a:off x="4799" y="1948902"/>
          <a:ext cx="2182463" cy="1339199"/>
        </a:xfrm>
        <a:prstGeom prst="roundRect">
          <a:avLst>
            <a:gd name="adj" fmla="val 10000"/>
          </a:avLst>
        </a:prstGeom>
        <a:solidFill>
          <a:srgbClr val="36718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118110" numCol="1" spcCol="1270" anchor="t" anchorCtr="0">
          <a:noAutofit/>
        </a:bodyPr>
        <a:lstStyle/>
        <a:p>
          <a:pPr marL="0" lvl="0" indent="0" algn="l" defTabSz="1377950">
            <a:lnSpc>
              <a:spcPct val="90000"/>
            </a:lnSpc>
            <a:spcBef>
              <a:spcPct val="0"/>
            </a:spcBef>
            <a:spcAft>
              <a:spcPct val="35000"/>
            </a:spcAft>
            <a:buNone/>
          </a:pPr>
          <a:r>
            <a:rPr lang="da-DK" sz="3100" kern="1200"/>
            <a:t>Krav</a:t>
          </a:r>
        </a:p>
      </dsp:txBody>
      <dsp:txXfrm>
        <a:off x="4799" y="1948902"/>
        <a:ext cx="2182463" cy="872985"/>
      </dsp:txXfrm>
    </dsp:sp>
    <dsp:sp modelId="{0060A8FC-E506-4C2A-8ED3-508E2F978D21}">
      <dsp:nvSpPr>
        <dsp:cNvPr id="0" name=""/>
        <dsp:cNvSpPr/>
      </dsp:nvSpPr>
      <dsp:spPr>
        <a:xfrm>
          <a:off x="451810" y="2821888"/>
          <a:ext cx="2182463" cy="1785600"/>
        </a:xfrm>
        <a:prstGeom prst="roundRect">
          <a:avLst>
            <a:gd name="adj" fmla="val 10000"/>
          </a:avLst>
        </a:prstGeom>
        <a:solidFill>
          <a:schemeClr val="lt1">
            <a:alpha val="90000"/>
            <a:hueOff val="0"/>
            <a:satOff val="0"/>
            <a:lumOff val="0"/>
            <a:alphaOff val="0"/>
          </a:schemeClr>
        </a:solidFill>
        <a:ln w="19050" cap="flat" cmpd="sng" algn="ctr">
          <a:solidFill>
            <a:srgbClr val="3671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da-DK" sz="1800" kern="1200"/>
            <a:t>ISO27001</a:t>
          </a:r>
        </a:p>
        <a:p>
          <a:pPr marL="171450" lvl="1" indent="-171450" algn="l" defTabSz="800100">
            <a:lnSpc>
              <a:spcPct val="90000"/>
            </a:lnSpc>
            <a:spcBef>
              <a:spcPct val="0"/>
            </a:spcBef>
            <a:spcAft>
              <a:spcPct val="15000"/>
            </a:spcAft>
            <a:buChar char="•"/>
          </a:pPr>
          <a:r>
            <a:rPr lang="da-DK" sz="1800" kern="1200"/>
            <a:t>NIS2</a:t>
          </a:r>
        </a:p>
        <a:p>
          <a:pPr marL="171450" lvl="1" indent="-171450" algn="l" defTabSz="800100">
            <a:lnSpc>
              <a:spcPct val="90000"/>
            </a:lnSpc>
            <a:spcBef>
              <a:spcPct val="0"/>
            </a:spcBef>
            <a:spcAft>
              <a:spcPct val="15000"/>
            </a:spcAft>
            <a:buChar char="•"/>
          </a:pPr>
          <a:r>
            <a:rPr lang="da-DK" sz="1800" kern="1200"/>
            <a:t>andre</a:t>
          </a:r>
        </a:p>
      </dsp:txBody>
      <dsp:txXfrm>
        <a:off x="504108" y="2874186"/>
        <a:ext cx="2077867" cy="1681004"/>
      </dsp:txXfrm>
    </dsp:sp>
    <dsp:sp modelId="{212B50C0-6F00-4B48-835D-4541704097B2}">
      <dsp:nvSpPr>
        <dsp:cNvPr id="0" name=""/>
        <dsp:cNvSpPr/>
      </dsp:nvSpPr>
      <dsp:spPr>
        <a:xfrm>
          <a:off x="2518117" y="2113710"/>
          <a:ext cx="701409" cy="543370"/>
        </a:xfrm>
        <a:prstGeom prst="rightArrow">
          <a:avLst>
            <a:gd name="adj1" fmla="val 60000"/>
            <a:gd name="adj2" fmla="val 50000"/>
          </a:avLst>
        </a:prstGeom>
        <a:solidFill>
          <a:srgbClr val="B4D5E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da-DK" sz="2300" kern="1200"/>
        </a:p>
      </dsp:txBody>
      <dsp:txXfrm>
        <a:off x="2518117" y="2222384"/>
        <a:ext cx="538398" cy="326022"/>
      </dsp:txXfrm>
    </dsp:sp>
    <dsp:sp modelId="{432CA3E3-81FE-4306-A3C0-A0E807DEF259}">
      <dsp:nvSpPr>
        <dsp:cNvPr id="0" name=""/>
        <dsp:cNvSpPr/>
      </dsp:nvSpPr>
      <dsp:spPr>
        <a:xfrm>
          <a:off x="3510677" y="1948902"/>
          <a:ext cx="2182463" cy="1339199"/>
        </a:xfrm>
        <a:prstGeom prst="roundRect">
          <a:avLst>
            <a:gd name="adj" fmla="val 10000"/>
          </a:avLst>
        </a:prstGeom>
        <a:solidFill>
          <a:srgbClr val="36718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118110" numCol="1" spcCol="1270" anchor="t" anchorCtr="0">
          <a:noAutofit/>
        </a:bodyPr>
        <a:lstStyle/>
        <a:p>
          <a:pPr marL="0" lvl="0" indent="0" algn="l" defTabSz="1377950">
            <a:lnSpc>
              <a:spcPct val="90000"/>
            </a:lnSpc>
            <a:spcBef>
              <a:spcPct val="0"/>
            </a:spcBef>
            <a:spcAft>
              <a:spcPct val="35000"/>
            </a:spcAft>
            <a:buNone/>
          </a:pPr>
          <a:r>
            <a:rPr lang="da-DK" sz="3100" kern="1200"/>
            <a:t>Opbygning</a:t>
          </a:r>
        </a:p>
      </dsp:txBody>
      <dsp:txXfrm>
        <a:off x="3510677" y="1948902"/>
        <a:ext cx="2182463" cy="872985"/>
      </dsp:txXfrm>
    </dsp:sp>
    <dsp:sp modelId="{6BA29A88-5DEB-4854-8B91-96316687E460}">
      <dsp:nvSpPr>
        <dsp:cNvPr id="0" name=""/>
        <dsp:cNvSpPr/>
      </dsp:nvSpPr>
      <dsp:spPr>
        <a:xfrm>
          <a:off x="3957688" y="2821888"/>
          <a:ext cx="2182463" cy="1785600"/>
        </a:xfrm>
        <a:prstGeom prst="roundRect">
          <a:avLst>
            <a:gd name="adj" fmla="val 10000"/>
          </a:avLst>
        </a:prstGeom>
        <a:solidFill>
          <a:schemeClr val="lt1">
            <a:alpha val="90000"/>
            <a:hueOff val="0"/>
            <a:satOff val="0"/>
            <a:lumOff val="0"/>
            <a:alphaOff val="0"/>
          </a:schemeClr>
        </a:solidFill>
        <a:ln w="19050" cap="flat" cmpd="sng" algn="ctr">
          <a:solidFill>
            <a:srgbClr val="3671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da-DK" sz="1800" kern="1200">
              <a:solidFill>
                <a:prstClr val="black">
                  <a:hueOff val="0"/>
                  <a:satOff val="0"/>
                  <a:lumOff val="0"/>
                  <a:alphaOff val="0"/>
                </a:prstClr>
              </a:solidFill>
              <a:latin typeface="Aptos" panose="02110004020202020204"/>
              <a:ea typeface="+mn-ea"/>
              <a:cs typeface="+mn-cs"/>
            </a:rPr>
            <a:t>Struktur</a:t>
          </a:r>
        </a:p>
        <a:p>
          <a:pPr marL="171450" lvl="1" indent="-171450" algn="l" defTabSz="800100">
            <a:lnSpc>
              <a:spcPct val="90000"/>
            </a:lnSpc>
            <a:spcBef>
              <a:spcPct val="0"/>
            </a:spcBef>
            <a:spcAft>
              <a:spcPct val="15000"/>
            </a:spcAft>
            <a:buChar char="•"/>
          </a:pPr>
          <a:r>
            <a:rPr lang="da-DK" sz="1800" kern="1200">
              <a:solidFill>
                <a:prstClr val="black">
                  <a:hueOff val="0"/>
                  <a:satOff val="0"/>
                  <a:lumOff val="0"/>
                  <a:alphaOff val="0"/>
                </a:prstClr>
              </a:solidFill>
              <a:latin typeface="Aptos" panose="02110004020202020204"/>
              <a:ea typeface="+mn-ea"/>
              <a:cs typeface="+mn-cs"/>
            </a:rPr>
            <a:t>Ressourcer</a:t>
          </a:r>
        </a:p>
      </dsp:txBody>
      <dsp:txXfrm>
        <a:off x="4009986" y="2874186"/>
        <a:ext cx="2077867" cy="1681004"/>
      </dsp:txXfrm>
    </dsp:sp>
    <dsp:sp modelId="{0D028770-01B6-48C3-9751-3E8820E6C00E}">
      <dsp:nvSpPr>
        <dsp:cNvPr id="0" name=""/>
        <dsp:cNvSpPr/>
      </dsp:nvSpPr>
      <dsp:spPr>
        <a:xfrm>
          <a:off x="6023995" y="2113710"/>
          <a:ext cx="701409" cy="543370"/>
        </a:xfrm>
        <a:prstGeom prst="rightArrow">
          <a:avLst>
            <a:gd name="adj1" fmla="val 60000"/>
            <a:gd name="adj2" fmla="val 50000"/>
          </a:avLst>
        </a:prstGeom>
        <a:solidFill>
          <a:srgbClr val="B4D5E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da-DK" sz="2300" kern="1200"/>
        </a:p>
      </dsp:txBody>
      <dsp:txXfrm>
        <a:off x="6023995" y="2222384"/>
        <a:ext cx="538398" cy="326022"/>
      </dsp:txXfrm>
    </dsp:sp>
    <dsp:sp modelId="{5D4D78E5-255B-4A0B-8E7A-F5A95A36A11D}">
      <dsp:nvSpPr>
        <dsp:cNvPr id="0" name=""/>
        <dsp:cNvSpPr/>
      </dsp:nvSpPr>
      <dsp:spPr>
        <a:xfrm>
          <a:off x="7016555" y="1948902"/>
          <a:ext cx="2182463" cy="1339199"/>
        </a:xfrm>
        <a:prstGeom prst="roundRect">
          <a:avLst>
            <a:gd name="adj" fmla="val 10000"/>
          </a:avLst>
        </a:prstGeom>
        <a:solidFill>
          <a:srgbClr val="36718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118110" numCol="1" spcCol="1270" anchor="t" anchorCtr="0">
          <a:noAutofit/>
        </a:bodyPr>
        <a:lstStyle/>
        <a:p>
          <a:pPr marL="0" lvl="0" indent="0" algn="l" defTabSz="1377950">
            <a:lnSpc>
              <a:spcPct val="90000"/>
            </a:lnSpc>
            <a:spcBef>
              <a:spcPct val="0"/>
            </a:spcBef>
            <a:spcAft>
              <a:spcPct val="35000"/>
            </a:spcAft>
            <a:buNone/>
          </a:pPr>
          <a:r>
            <a:rPr lang="da-DK" sz="3100" kern="1200"/>
            <a:t>Forankring</a:t>
          </a:r>
        </a:p>
      </dsp:txBody>
      <dsp:txXfrm>
        <a:off x="7016555" y="1948902"/>
        <a:ext cx="2182463" cy="872985"/>
      </dsp:txXfrm>
    </dsp:sp>
    <dsp:sp modelId="{E6BB2B71-CD49-4C0A-9FD4-62379EC0E9FE}">
      <dsp:nvSpPr>
        <dsp:cNvPr id="0" name=""/>
        <dsp:cNvSpPr/>
      </dsp:nvSpPr>
      <dsp:spPr>
        <a:xfrm>
          <a:off x="7463566" y="2821888"/>
          <a:ext cx="2182463" cy="1785600"/>
        </a:xfrm>
        <a:prstGeom prst="roundRect">
          <a:avLst>
            <a:gd name="adj" fmla="val 10000"/>
          </a:avLst>
        </a:prstGeom>
        <a:solidFill>
          <a:schemeClr val="lt1">
            <a:alpha val="90000"/>
            <a:hueOff val="0"/>
            <a:satOff val="0"/>
            <a:lumOff val="0"/>
            <a:alphaOff val="0"/>
          </a:schemeClr>
        </a:solidFill>
        <a:ln w="19050" cap="flat" cmpd="sng" algn="ctr">
          <a:solidFill>
            <a:srgbClr val="3671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da-DK" sz="1800" kern="1200">
              <a:solidFill>
                <a:prstClr val="black">
                  <a:hueOff val="0"/>
                  <a:satOff val="0"/>
                  <a:lumOff val="0"/>
                  <a:alphaOff val="0"/>
                </a:prstClr>
              </a:solidFill>
              <a:latin typeface="Aptos" panose="02110004020202020204"/>
              <a:ea typeface="+mn-ea"/>
              <a:cs typeface="+mn-cs"/>
            </a:rPr>
            <a:t>Ansvar</a:t>
          </a:r>
        </a:p>
        <a:p>
          <a:pPr marL="171450" lvl="1" indent="-171450" algn="l" defTabSz="800100">
            <a:lnSpc>
              <a:spcPct val="90000"/>
            </a:lnSpc>
            <a:spcBef>
              <a:spcPct val="0"/>
            </a:spcBef>
            <a:spcAft>
              <a:spcPct val="15000"/>
            </a:spcAft>
            <a:buChar char="•"/>
          </a:pPr>
          <a:r>
            <a:rPr lang="da-DK" sz="1800" kern="1200">
              <a:solidFill>
                <a:prstClr val="black">
                  <a:hueOff val="0"/>
                  <a:satOff val="0"/>
                  <a:lumOff val="0"/>
                  <a:alphaOff val="0"/>
                </a:prstClr>
              </a:solidFill>
              <a:latin typeface="Aptos" panose="02110004020202020204"/>
              <a:ea typeface="+mn-ea"/>
              <a:cs typeface="+mn-cs"/>
            </a:rPr>
            <a:t>Forståelse</a:t>
          </a:r>
        </a:p>
      </dsp:txBody>
      <dsp:txXfrm>
        <a:off x="7515864" y="2874186"/>
        <a:ext cx="2077867" cy="1681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79876-C0FC-4BAD-9CA9-A5DBA86E8128}">
      <dsp:nvSpPr>
        <dsp:cNvPr id="0" name=""/>
        <dsp:cNvSpPr/>
      </dsp:nvSpPr>
      <dsp:spPr>
        <a:xfrm>
          <a:off x="3378635" y="618004"/>
          <a:ext cx="4227721" cy="4227721"/>
        </a:xfrm>
        <a:prstGeom prst="blockArc">
          <a:avLst>
            <a:gd name="adj1" fmla="val 12600000"/>
            <a:gd name="adj2" fmla="val 162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FE7CB-FB41-4B82-BB4D-94639C3A6229}">
      <dsp:nvSpPr>
        <dsp:cNvPr id="0" name=""/>
        <dsp:cNvSpPr/>
      </dsp:nvSpPr>
      <dsp:spPr>
        <a:xfrm>
          <a:off x="3378635" y="618004"/>
          <a:ext cx="4227721" cy="4227721"/>
        </a:xfrm>
        <a:prstGeom prst="blockArc">
          <a:avLst>
            <a:gd name="adj1" fmla="val 9000000"/>
            <a:gd name="adj2" fmla="val 126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EEB635-9CB4-416E-8663-A48F66CCD061}">
      <dsp:nvSpPr>
        <dsp:cNvPr id="0" name=""/>
        <dsp:cNvSpPr/>
      </dsp:nvSpPr>
      <dsp:spPr>
        <a:xfrm>
          <a:off x="3378635" y="618004"/>
          <a:ext cx="4227721" cy="4227721"/>
        </a:xfrm>
        <a:prstGeom prst="blockArc">
          <a:avLst>
            <a:gd name="adj1" fmla="val 5400000"/>
            <a:gd name="adj2" fmla="val 90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1E62B3-2CB2-4F71-B477-BCBCA2796A24}">
      <dsp:nvSpPr>
        <dsp:cNvPr id="0" name=""/>
        <dsp:cNvSpPr/>
      </dsp:nvSpPr>
      <dsp:spPr>
        <a:xfrm>
          <a:off x="3378635" y="618004"/>
          <a:ext cx="4227721" cy="4227721"/>
        </a:xfrm>
        <a:prstGeom prst="blockArc">
          <a:avLst>
            <a:gd name="adj1" fmla="val 1800000"/>
            <a:gd name="adj2" fmla="val 54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10EE26-044B-4C69-B6B2-C74D89FF61EE}">
      <dsp:nvSpPr>
        <dsp:cNvPr id="0" name=""/>
        <dsp:cNvSpPr/>
      </dsp:nvSpPr>
      <dsp:spPr>
        <a:xfrm>
          <a:off x="3378635" y="618004"/>
          <a:ext cx="4227721" cy="4227721"/>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9C1871-D470-4911-9DBB-42F8F1DB6376}">
      <dsp:nvSpPr>
        <dsp:cNvPr id="0" name=""/>
        <dsp:cNvSpPr/>
      </dsp:nvSpPr>
      <dsp:spPr>
        <a:xfrm>
          <a:off x="3378635" y="618004"/>
          <a:ext cx="4227721" cy="4227721"/>
        </a:xfrm>
        <a:prstGeom prst="blockArc">
          <a:avLst>
            <a:gd name="adj1" fmla="val 16200000"/>
            <a:gd name="adj2" fmla="val 19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25666-8E61-4533-9EF1-780ACBF9AC22}">
      <dsp:nvSpPr>
        <dsp:cNvPr id="0" name=""/>
        <dsp:cNvSpPr/>
      </dsp:nvSpPr>
      <dsp:spPr>
        <a:xfrm>
          <a:off x="4543109" y="1782478"/>
          <a:ext cx="1898773" cy="18987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a-DK" sz="1700" kern="1200">
              <a:solidFill>
                <a:prstClr val="white"/>
              </a:solidFill>
              <a:latin typeface="Aptos" panose="02110004020202020204"/>
              <a:ea typeface="+mn-ea"/>
              <a:cs typeface="+mn-cs"/>
            </a:rPr>
            <a:t>Emnepolitik</a:t>
          </a:r>
        </a:p>
      </dsp:txBody>
      <dsp:txXfrm>
        <a:off x="4821178" y="2060547"/>
        <a:ext cx="1342635" cy="1342635"/>
      </dsp:txXfrm>
    </dsp:sp>
    <dsp:sp modelId="{7BD7FF1D-0E3A-4334-82A0-16593DB2D17A}">
      <dsp:nvSpPr>
        <dsp:cNvPr id="0" name=""/>
        <dsp:cNvSpPr/>
      </dsp:nvSpPr>
      <dsp:spPr>
        <a:xfrm>
          <a:off x="4827925" y="1283"/>
          <a:ext cx="1329141" cy="1329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a-DK" sz="900" kern="1200"/>
            <a:t>Udarbejdelse</a:t>
          </a:r>
          <a:br>
            <a:rPr lang="da-DK" sz="900" kern="1200"/>
          </a:br>
          <a:r>
            <a:rPr lang="da-DK" sz="900" kern="1200"/>
            <a:t>(Oplæg)</a:t>
          </a:r>
        </a:p>
      </dsp:txBody>
      <dsp:txXfrm>
        <a:off x="5022573" y="195931"/>
        <a:ext cx="939845" cy="939845"/>
      </dsp:txXfrm>
    </dsp:sp>
    <dsp:sp modelId="{6E93C656-6CD2-4C3B-96F3-4C228B26CD3D}">
      <dsp:nvSpPr>
        <dsp:cNvPr id="0" name=""/>
        <dsp:cNvSpPr/>
      </dsp:nvSpPr>
      <dsp:spPr>
        <a:xfrm>
          <a:off x="6617144" y="1034289"/>
          <a:ext cx="1329141" cy="1329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a-DK" sz="900" kern="1200"/>
            <a:t>Feedback</a:t>
          </a:r>
          <a:br>
            <a:rPr lang="da-DK" sz="900" kern="1200"/>
          </a:br>
          <a:r>
            <a:rPr lang="da-DK" sz="900" kern="1200"/>
            <a:t>(Sparringspartner)</a:t>
          </a:r>
        </a:p>
      </dsp:txBody>
      <dsp:txXfrm>
        <a:off x="6811792" y="1228937"/>
        <a:ext cx="939845" cy="939845"/>
      </dsp:txXfrm>
    </dsp:sp>
    <dsp:sp modelId="{E10A3FCC-CD42-4A89-92C4-70AA91323C76}">
      <dsp:nvSpPr>
        <dsp:cNvPr id="0" name=""/>
        <dsp:cNvSpPr/>
      </dsp:nvSpPr>
      <dsp:spPr>
        <a:xfrm>
          <a:off x="6617144" y="3100300"/>
          <a:ext cx="1329141" cy="1329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a-DK" sz="900" kern="1200"/>
            <a:t>Kommentering</a:t>
          </a:r>
          <a:br>
            <a:rPr lang="da-DK" sz="900" kern="1200"/>
          </a:br>
          <a:r>
            <a:rPr lang="da-DK" sz="900" kern="1200"/>
            <a:t>(Berørte parter )</a:t>
          </a:r>
        </a:p>
      </dsp:txBody>
      <dsp:txXfrm>
        <a:off x="6811792" y="3294948"/>
        <a:ext cx="939845" cy="939845"/>
      </dsp:txXfrm>
    </dsp:sp>
    <dsp:sp modelId="{BD96F06C-6D25-4E7E-B21C-AF3EFC175CE2}">
      <dsp:nvSpPr>
        <dsp:cNvPr id="0" name=""/>
        <dsp:cNvSpPr/>
      </dsp:nvSpPr>
      <dsp:spPr>
        <a:xfrm>
          <a:off x="4827925" y="4133306"/>
          <a:ext cx="1329141" cy="1329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a-DK" sz="900" kern="1200"/>
            <a:t>Tilpasning</a:t>
          </a:r>
          <a:br>
            <a:rPr lang="da-DK" sz="900" kern="1200"/>
          </a:br>
          <a:r>
            <a:rPr lang="da-DK" sz="900" kern="1200"/>
            <a:t>(Færdig)</a:t>
          </a:r>
        </a:p>
      </dsp:txBody>
      <dsp:txXfrm>
        <a:off x="5022573" y="4327954"/>
        <a:ext cx="939845" cy="939845"/>
      </dsp:txXfrm>
    </dsp:sp>
    <dsp:sp modelId="{A82EF5BA-8DBC-45D6-906A-11799CF354C0}">
      <dsp:nvSpPr>
        <dsp:cNvPr id="0" name=""/>
        <dsp:cNvSpPr/>
      </dsp:nvSpPr>
      <dsp:spPr>
        <a:xfrm>
          <a:off x="3038706" y="3100300"/>
          <a:ext cx="1329141" cy="1329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a-DK" sz="900" kern="1200"/>
            <a:t>Gennemlæsning</a:t>
          </a:r>
          <a:br>
            <a:rPr lang="da-DK" sz="900" kern="1200"/>
          </a:br>
          <a:r>
            <a:rPr lang="da-DK" sz="900" kern="1200"/>
            <a:t>(Chef)</a:t>
          </a:r>
        </a:p>
      </dsp:txBody>
      <dsp:txXfrm>
        <a:off x="3233354" y="3294948"/>
        <a:ext cx="939845" cy="939845"/>
      </dsp:txXfrm>
    </dsp:sp>
    <dsp:sp modelId="{A24C130A-5E62-4592-9E22-3F115DF5FED5}">
      <dsp:nvSpPr>
        <dsp:cNvPr id="0" name=""/>
        <dsp:cNvSpPr/>
      </dsp:nvSpPr>
      <dsp:spPr>
        <a:xfrm>
          <a:off x="3038706" y="1034289"/>
          <a:ext cx="1329141" cy="1329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a-DK" sz="900" kern="1200"/>
            <a:t>Godkendelse</a:t>
          </a:r>
          <a:br>
            <a:rPr lang="da-DK" sz="900" kern="1200"/>
          </a:br>
          <a:r>
            <a:rPr lang="da-DK" sz="900" kern="1200"/>
            <a:t>(Info </a:t>
          </a:r>
          <a:r>
            <a:rPr lang="da-DK" sz="900" kern="1200" err="1"/>
            <a:t>Sik</a:t>
          </a:r>
          <a:r>
            <a:rPr lang="da-DK" sz="900" kern="1200"/>
            <a:t>. </a:t>
          </a:r>
          <a:r>
            <a:rPr lang="da-DK" sz="900" kern="1200" err="1"/>
            <a:t>Udv</a:t>
          </a:r>
          <a:r>
            <a:rPr lang="da-DK" sz="900" kern="1200"/>
            <a:t>.)</a:t>
          </a:r>
        </a:p>
      </dsp:txBody>
      <dsp:txXfrm>
        <a:off x="3233354" y="1228937"/>
        <a:ext cx="939845" cy="939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79876-C0FC-4BAD-9CA9-A5DBA86E8128}">
      <dsp:nvSpPr>
        <dsp:cNvPr id="0" name=""/>
        <dsp:cNvSpPr/>
      </dsp:nvSpPr>
      <dsp:spPr>
        <a:xfrm>
          <a:off x="3378635" y="618004"/>
          <a:ext cx="4227721" cy="4227721"/>
        </a:xfrm>
        <a:prstGeom prst="blockArc">
          <a:avLst>
            <a:gd name="adj1" fmla="val 12600000"/>
            <a:gd name="adj2" fmla="val 162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FE7CB-FB41-4B82-BB4D-94639C3A6229}">
      <dsp:nvSpPr>
        <dsp:cNvPr id="0" name=""/>
        <dsp:cNvSpPr/>
      </dsp:nvSpPr>
      <dsp:spPr>
        <a:xfrm>
          <a:off x="3378635" y="618004"/>
          <a:ext cx="4227721" cy="4227721"/>
        </a:xfrm>
        <a:prstGeom prst="blockArc">
          <a:avLst>
            <a:gd name="adj1" fmla="val 9000000"/>
            <a:gd name="adj2" fmla="val 126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EEB635-9CB4-416E-8663-A48F66CCD061}">
      <dsp:nvSpPr>
        <dsp:cNvPr id="0" name=""/>
        <dsp:cNvSpPr/>
      </dsp:nvSpPr>
      <dsp:spPr>
        <a:xfrm>
          <a:off x="3378635" y="618004"/>
          <a:ext cx="4227721" cy="4227721"/>
        </a:xfrm>
        <a:prstGeom prst="blockArc">
          <a:avLst>
            <a:gd name="adj1" fmla="val 5400000"/>
            <a:gd name="adj2" fmla="val 90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1E62B3-2CB2-4F71-B477-BCBCA2796A24}">
      <dsp:nvSpPr>
        <dsp:cNvPr id="0" name=""/>
        <dsp:cNvSpPr/>
      </dsp:nvSpPr>
      <dsp:spPr>
        <a:xfrm>
          <a:off x="3378635" y="618004"/>
          <a:ext cx="4227721" cy="4227721"/>
        </a:xfrm>
        <a:prstGeom prst="blockArc">
          <a:avLst>
            <a:gd name="adj1" fmla="val 1800000"/>
            <a:gd name="adj2" fmla="val 54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10EE26-044B-4C69-B6B2-C74D89FF61EE}">
      <dsp:nvSpPr>
        <dsp:cNvPr id="0" name=""/>
        <dsp:cNvSpPr/>
      </dsp:nvSpPr>
      <dsp:spPr>
        <a:xfrm>
          <a:off x="3378635" y="618004"/>
          <a:ext cx="4227721" cy="4227721"/>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9C1871-D470-4911-9DBB-42F8F1DB6376}">
      <dsp:nvSpPr>
        <dsp:cNvPr id="0" name=""/>
        <dsp:cNvSpPr/>
      </dsp:nvSpPr>
      <dsp:spPr>
        <a:xfrm>
          <a:off x="3378635" y="618004"/>
          <a:ext cx="4227721" cy="4227721"/>
        </a:xfrm>
        <a:prstGeom prst="blockArc">
          <a:avLst>
            <a:gd name="adj1" fmla="val 16200000"/>
            <a:gd name="adj2" fmla="val 19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25666-8E61-4533-9EF1-780ACBF9AC22}">
      <dsp:nvSpPr>
        <dsp:cNvPr id="0" name=""/>
        <dsp:cNvSpPr/>
      </dsp:nvSpPr>
      <dsp:spPr>
        <a:xfrm>
          <a:off x="4543109" y="1782478"/>
          <a:ext cx="1898773" cy="18987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a-DK" sz="1700" kern="1200">
              <a:solidFill>
                <a:prstClr val="white"/>
              </a:solidFill>
              <a:latin typeface="Aptos" panose="02110004020202020204"/>
              <a:ea typeface="+mn-ea"/>
              <a:cs typeface="+mn-cs"/>
            </a:rPr>
            <a:t>Emnepolitik</a:t>
          </a:r>
        </a:p>
      </dsp:txBody>
      <dsp:txXfrm>
        <a:off x="4821178" y="2060547"/>
        <a:ext cx="1342635" cy="1342635"/>
      </dsp:txXfrm>
    </dsp:sp>
    <dsp:sp modelId="{7BD7FF1D-0E3A-4334-82A0-16593DB2D17A}">
      <dsp:nvSpPr>
        <dsp:cNvPr id="0" name=""/>
        <dsp:cNvSpPr/>
      </dsp:nvSpPr>
      <dsp:spPr>
        <a:xfrm>
          <a:off x="4827925" y="1283"/>
          <a:ext cx="1329141" cy="1329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a-DK" sz="900" kern="1200"/>
            <a:t>Udarbejdelse</a:t>
          </a:r>
        </a:p>
      </dsp:txBody>
      <dsp:txXfrm>
        <a:off x="5022573" y="195931"/>
        <a:ext cx="939845" cy="939845"/>
      </dsp:txXfrm>
    </dsp:sp>
    <dsp:sp modelId="{6E93C656-6CD2-4C3B-96F3-4C228B26CD3D}">
      <dsp:nvSpPr>
        <dsp:cNvPr id="0" name=""/>
        <dsp:cNvSpPr/>
      </dsp:nvSpPr>
      <dsp:spPr>
        <a:xfrm>
          <a:off x="6617144" y="1034289"/>
          <a:ext cx="1329141" cy="1329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a-DK" sz="900" kern="1200"/>
            <a:t>Feedback</a:t>
          </a:r>
          <a:br>
            <a:rPr lang="da-DK" sz="900" kern="1200"/>
          </a:br>
          <a:r>
            <a:rPr lang="da-DK" sz="900" kern="1200"/>
            <a:t>(Sparringspartner)</a:t>
          </a:r>
        </a:p>
      </dsp:txBody>
      <dsp:txXfrm>
        <a:off x="6811792" y="1228937"/>
        <a:ext cx="939845" cy="939845"/>
      </dsp:txXfrm>
    </dsp:sp>
    <dsp:sp modelId="{E10A3FCC-CD42-4A89-92C4-70AA91323C76}">
      <dsp:nvSpPr>
        <dsp:cNvPr id="0" name=""/>
        <dsp:cNvSpPr/>
      </dsp:nvSpPr>
      <dsp:spPr>
        <a:xfrm>
          <a:off x="6617144" y="3100300"/>
          <a:ext cx="1329141" cy="1329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a-DK" sz="900" kern="1200"/>
            <a:t>Kommentering</a:t>
          </a:r>
          <a:br>
            <a:rPr lang="da-DK" sz="900" kern="1200"/>
          </a:br>
          <a:r>
            <a:rPr lang="da-DK" sz="900" kern="1200"/>
            <a:t>(Berørte parter )</a:t>
          </a:r>
        </a:p>
      </dsp:txBody>
      <dsp:txXfrm>
        <a:off x="6811792" y="3294948"/>
        <a:ext cx="939845" cy="939845"/>
      </dsp:txXfrm>
    </dsp:sp>
    <dsp:sp modelId="{BD96F06C-6D25-4E7E-B21C-AF3EFC175CE2}">
      <dsp:nvSpPr>
        <dsp:cNvPr id="0" name=""/>
        <dsp:cNvSpPr/>
      </dsp:nvSpPr>
      <dsp:spPr>
        <a:xfrm>
          <a:off x="4827925" y="4133306"/>
          <a:ext cx="1329141" cy="1329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a-DK" sz="900" kern="1200"/>
            <a:t>Tilpasning</a:t>
          </a:r>
        </a:p>
      </dsp:txBody>
      <dsp:txXfrm>
        <a:off x="5022573" y="4327954"/>
        <a:ext cx="939845" cy="939845"/>
      </dsp:txXfrm>
    </dsp:sp>
    <dsp:sp modelId="{A82EF5BA-8DBC-45D6-906A-11799CF354C0}">
      <dsp:nvSpPr>
        <dsp:cNvPr id="0" name=""/>
        <dsp:cNvSpPr/>
      </dsp:nvSpPr>
      <dsp:spPr>
        <a:xfrm>
          <a:off x="3038706" y="3100300"/>
          <a:ext cx="1329141" cy="1329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a-DK" sz="900" kern="1200"/>
            <a:t>Gennemlæsning</a:t>
          </a:r>
          <a:br>
            <a:rPr lang="da-DK" sz="900" kern="1200"/>
          </a:br>
          <a:r>
            <a:rPr lang="da-DK" sz="900" kern="1200"/>
            <a:t>(Chef)</a:t>
          </a:r>
        </a:p>
      </dsp:txBody>
      <dsp:txXfrm>
        <a:off x="3233354" y="3294948"/>
        <a:ext cx="939845" cy="939845"/>
      </dsp:txXfrm>
    </dsp:sp>
    <dsp:sp modelId="{A24C130A-5E62-4592-9E22-3F115DF5FED5}">
      <dsp:nvSpPr>
        <dsp:cNvPr id="0" name=""/>
        <dsp:cNvSpPr/>
      </dsp:nvSpPr>
      <dsp:spPr>
        <a:xfrm>
          <a:off x="3038706" y="1034289"/>
          <a:ext cx="1329141" cy="1329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a-DK" sz="900" kern="1200"/>
            <a:t>Godkendelse</a:t>
          </a:r>
          <a:br>
            <a:rPr lang="da-DK" sz="900" kern="1200"/>
          </a:br>
          <a:r>
            <a:rPr lang="da-DK" sz="900" kern="1200"/>
            <a:t>(Info </a:t>
          </a:r>
          <a:r>
            <a:rPr lang="da-DK" sz="900" kern="1200" err="1"/>
            <a:t>Sik</a:t>
          </a:r>
          <a:r>
            <a:rPr lang="da-DK" sz="900" kern="1200"/>
            <a:t>. </a:t>
          </a:r>
          <a:r>
            <a:rPr lang="da-DK" sz="900" kern="1200" err="1"/>
            <a:t>Udv</a:t>
          </a:r>
          <a:r>
            <a:rPr lang="da-DK" sz="900" kern="1200"/>
            <a:t>.)</a:t>
          </a:r>
        </a:p>
      </dsp:txBody>
      <dsp:txXfrm>
        <a:off x="3233354" y="1228937"/>
        <a:ext cx="939845" cy="9398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79876-C0FC-4BAD-9CA9-A5DBA86E8128}">
      <dsp:nvSpPr>
        <dsp:cNvPr id="0" name=""/>
        <dsp:cNvSpPr/>
      </dsp:nvSpPr>
      <dsp:spPr>
        <a:xfrm>
          <a:off x="1103205" y="433280"/>
          <a:ext cx="2975188" cy="2975188"/>
        </a:xfrm>
        <a:prstGeom prst="blockArc">
          <a:avLst>
            <a:gd name="adj1" fmla="val 12600000"/>
            <a:gd name="adj2" fmla="val 162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FE7CB-FB41-4B82-BB4D-94639C3A6229}">
      <dsp:nvSpPr>
        <dsp:cNvPr id="0" name=""/>
        <dsp:cNvSpPr/>
      </dsp:nvSpPr>
      <dsp:spPr>
        <a:xfrm>
          <a:off x="1103205" y="433280"/>
          <a:ext cx="2975188" cy="2975188"/>
        </a:xfrm>
        <a:prstGeom prst="blockArc">
          <a:avLst>
            <a:gd name="adj1" fmla="val 9000000"/>
            <a:gd name="adj2" fmla="val 126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EEB635-9CB4-416E-8663-A48F66CCD061}">
      <dsp:nvSpPr>
        <dsp:cNvPr id="0" name=""/>
        <dsp:cNvSpPr/>
      </dsp:nvSpPr>
      <dsp:spPr>
        <a:xfrm>
          <a:off x="1103205" y="433280"/>
          <a:ext cx="2975188" cy="2975188"/>
        </a:xfrm>
        <a:prstGeom prst="blockArc">
          <a:avLst>
            <a:gd name="adj1" fmla="val 5400000"/>
            <a:gd name="adj2" fmla="val 90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1E62B3-2CB2-4F71-B477-BCBCA2796A24}">
      <dsp:nvSpPr>
        <dsp:cNvPr id="0" name=""/>
        <dsp:cNvSpPr/>
      </dsp:nvSpPr>
      <dsp:spPr>
        <a:xfrm>
          <a:off x="1103205" y="433280"/>
          <a:ext cx="2975188" cy="2975188"/>
        </a:xfrm>
        <a:prstGeom prst="blockArc">
          <a:avLst>
            <a:gd name="adj1" fmla="val 1800000"/>
            <a:gd name="adj2" fmla="val 54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10EE26-044B-4C69-B6B2-C74D89FF61EE}">
      <dsp:nvSpPr>
        <dsp:cNvPr id="0" name=""/>
        <dsp:cNvSpPr/>
      </dsp:nvSpPr>
      <dsp:spPr>
        <a:xfrm>
          <a:off x="1103205" y="433280"/>
          <a:ext cx="2975188" cy="2975188"/>
        </a:xfrm>
        <a:prstGeom prst="blockArc">
          <a:avLst>
            <a:gd name="adj1" fmla="val 19800000"/>
            <a:gd name="adj2" fmla="val 18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9C1871-D470-4911-9DBB-42F8F1DB6376}">
      <dsp:nvSpPr>
        <dsp:cNvPr id="0" name=""/>
        <dsp:cNvSpPr/>
      </dsp:nvSpPr>
      <dsp:spPr>
        <a:xfrm>
          <a:off x="1103205" y="433280"/>
          <a:ext cx="2975188" cy="2975188"/>
        </a:xfrm>
        <a:prstGeom prst="blockArc">
          <a:avLst>
            <a:gd name="adj1" fmla="val 16200000"/>
            <a:gd name="adj2" fmla="val 198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25666-8E61-4533-9EF1-780ACBF9AC22}">
      <dsp:nvSpPr>
        <dsp:cNvPr id="0" name=""/>
        <dsp:cNvSpPr/>
      </dsp:nvSpPr>
      <dsp:spPr>
        <a:xfrm>
          <a:off x="1925389" y="1255464"/>
          <a:ext cx="1330821" cy="13308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a-DK" sz="1700" kern="1200">
              <a:solidFill>
                <a:prstClr val="white"/>
              </a:solidFill>
              <a:latin typeface="Aptos" panose="02110004020202020204"/>
              <a:ea typeface="+mn-ea"/>
              <a:cs typeface="+mn-cs"/>
            </a:rPr>
            <a:t>Emne-politik</a:t>
          </a:r>
        </a:p>
      </dsp:txBody>
      <dsp:txXfrm>
        <a:off x="2120283" y="1450358"/>
        <a:ext cx="941033" cy="941033"/>
      </dsp:txXfrm>
    </dsp:sp>
    <dsp:sp modelId="{7BD7FF1D-0E3A-4334-82A0-16593DB2D17A}">
      <dsp:nvSpPr>
        <dsp:cNvPr id="0" name=""/>
        <dsp:cNvSpPr/>
      </dsp:nvSpPr>
      <dsp:spPr>
        <a:xfrm>
          <a:off x="2125012" y="1030"/>
          <a:ext cx="931574" cy="9315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da-DK" sz="600" kern="1200"/>
            <a:t>Udarbejdelse</a:t>
          </a:r>
        </a:p>
      </dsp:txBody>
      <dsp:txXfrm>
        <a:off x="2261438" y="137456"/>
        <a:ext cx="658722" cy="658722"/>
      </dsp:txXfrm>
    </dsp:sp>
    <dsp:sp modelId="{6E93C656-6CD2-4C3B-96F3-4C228B26CD3D}">
      <dsp:nvSpPr>
        <dsp:cNvPr id="0" name=""/>
        <dsp:cNvSpPr/>
      </dsp:nvSpPr>
      <dsp:spPr>
        <a:xfrm>
          <a:off x="3384263" y="728058"/>
          <a:ext cx="931574" cy="9315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da-DK" sz="600" kern="1200"/>
            <a:t>Feedback</a:t>
          </a:r>
          <a:br>
            <a:rPr lang="da-DK" sz="600" kern="1200"/>
          </a:br>
          <a:r>
            <a:rPr lang="da-DK" sz="600" kern="1200"/>
            <a:t>(Sparringspartner)</a:t>
          </a:r>
        </a:p>
      </dsp:txBody>
      <dsp:txXfrm>
        <a:off x="3520689" y="864484"/>
        <a:ext cx="658722" cy="658722"/>
      </dsp:txXfrm>
    </dsp:sp>
    <dsp:sp modelId="{E10A3FCC-CD42-4A89-92C4-70AA91323C76}">
      <dsp:nvSpPr>
        <dsp:cNvPr id="0" name=""/>
        <dsp:cNvSpPr/>
      </dsp:nvSpPr>
      <dsp:spPr>
        <a:xfrm>
          <a:off x="3384263" y="2182116"/>
          <a:ext cx="931574" cy="9315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da-DK" sz="600" kern="1200"/>
            <a:t>Kommentering</a:t>
          </a:r>
          <a:br>
            <a:rPr lang="da-DK" sz="600" kern="1200"/>
          </a:br>
          <a:r>
            <a:rPr lang="da-DK" sz="600" kern="1200"/>
            <a:t>(Berørte parter )</a:t>
          </a:r>
        </a:p>
      </dsp:txBody>
      <dsp:txXfrm>
        <a:off x="3520689" y="2318542"/>
        <a:ext cx="658722" cy="658722"/>
      </dsp:txXfrm>
    </dsp:sp>
    <dsp:sp modelId="{BD96F06C-6D25-4E7E-B21C-AF3EFC175CE2}">
      <dsp:nvSpPr>
        <dsp:cNvPr id="0" name=""/>
        <dsp:cNvSpPr/>
      </dsp:nvSpPr>
      <dsp:spPr>
        <a:xfrm>
          <a:off x="2125012" y="2909145"/>
          <a:ext cx="931574" cy="9315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da-DK" sz="600" kern="1200"/>
            <a:t>Tilpasning</a:t>
          </a:r>
        </a:p>
      </dsp:txBody>
      <dsp:txXfrm>
        <a:off x="2261438" y="3045571"/>
        <a:ext cx="658722" cy="658722"/>
      </dsp:txXfrm>
    </dsp:sp>
    <dsp:sp modelId="{A82EF5BA-8DBC-45D6-906A-11799CF354C0}">
      <dsp:nvSpPr>
        <dsp:cNvPr id="0" name=""/>
        <dsp:cNvSpPr/>
      </dsp:nvSpPr>
      <dsp:spPr>
        <a:xfrm>
          <a:off x="865761" y="2182116"/>
          <a:ext cx="931574" cy="9315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da-DK" sz="600" kern="1200"/>
            <a:t>Gennemlæsning</a:t>
          </a:r>
          <a:br>
            <a:rPr lang="da-DK" sz="600" kern="1200"/>
          </a:br>
          <a:r>
            <a:rPr lang="da-DK" sz="600" kern="1200"/>
            <a:t>(Chef)</a:t>
          </a:r>
        </a:p>
      </dsp:txBody>
      <dsp:txXfrm>
        <a:off x="1002187" y="2318542"/>
        <a:ext cx="658722" cy="658722"/>
      </dsp:txXfrm>
    </dsp:sp>
    <dsp:sp modelId="{A24C130A-5E62-4592-9E22-3F115DF5FED5}">
      <dsp:nvSpPr>
        <dsp:cNvPr id="0" name=""/>
        <dsp:cNvSpPr/>
      </dsp:nvSpPr>
      <dsp:spPr>
        <a:xfrm>
          <a:off x="865761" y="728058"/>
          <a:ext cx="931574" cy="9315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da-DK" sz="600" kern="1200"/>
            <a:t>Godkendelse</a:t>
          </a:r>
          <a:br>
            <a:rPr lang="da-DK" sz="600" kern="1200"/>
          </a:br>
          <a:r>
            <a:rPr lang="da-DK" sz="600" kern="1200"/>
            <a:t>(Info </a:t>
          </a:r>
          <a:r>
            <a:rPr lang="da-DK" sz="600" kern="1200" err="1"/>
            <a:t>Sik</a:t>
          </a:r>
          <a:r>
            <a:rPr lang="da-DK" sz="600" kern="1200"/>
            <a:t>. </a:t>
          </a:r>
          <a:r>
            <a:rPr lang="da-DK" sz="600" kern="1200" err="1"/>
            <a:t>Udv</a:t>
          </a:r>
          <a:r>
            <a:rPr lang="da-DK" sz="600" kern="1200"/>
            <a:t>.)</a:t>
          </a:r>
        </a:p>
      </dsp:txBody>
      <dsp:txXfrm>
        <a:off x="1002187" y="864484"/>
        <a:ext cx="658722" cy="6587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F8B6F-51B4-42E1-9AC6-1D3DFD155EE4}" type="datetimeFigureOut">
              <a:rPr lang="da-DK" smtClean="0"/>
              <a:t>23-06-2026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4A53A-C7E9-4A5B-AFC7-45335504EA94}" type="slidenum">
              <a:rPr lang="da-DK" smtClean="0"/>
              <a:t>‹#›</a:t>
            </a:fld>
            <a:endParaRPr lang="da-DK"/>
          </a:p>
        </p:txBody>
      </p:sp>
    </p:spTree>
    <p:extLst>
      <p:ext uri="{BB962C8B-B14F-4D97-AF65-F5344CB8AC3E}">
        <p14:creationId xmlns:p14="http://schemas.microsoft.com/office/powerpoint/2010/main" val="264294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i="1">
              <a:solidFill>
                <a:srgbClr val="FF0000"/>
              </a:solidFill>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5CF96-71CD-424A-B185-59F35B0F7F0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08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25AF8-1577-F2EA-7245-EBC81F629DA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39576D8-64A4-A1F3-7B1F-8E778031BE5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F2AE561-C122-432A-6EC4-85A031DE078B}"/>
              </a:ext>
            </a:extLst>
          </p:cNvPr>
          <p:cNvSpPr>
            <a:spLocks noGrp="1"/>
          </p:cNvSpPr>
          <p:nvPr>
            <p:ph type="body" idx="1"/>
          </p:nvPr>
        </p:nvSpPr>
        <p:spPr/>
        <p:txBody>
          <a:bodyPr/>
          <a:lstStyle/>
          <a:p>
            <a:r>
              <a:rPr lang="da-DK"/>
              <a:t>Overskueligt</a:t>
            </a:r>
          </a:p>
          <a:p>
            <a:r>
              <a:rPr lang="da-DK"/>
              <a:t>Ansvarsplacering</a:t>
            </a:r>
          </a:p>
          <a:p>
            <a:endParaRPr lang="da-DK"/>
          </a:p>
          <a:p>
            <a:r>
              <a:rPr lang="da-DK"/>
              <a:t>Ulemper:</a:t>
            </a:r>
          </a:p>
          <a:p>
            <a:r>
              <a:rPr lang="da-DK"/>
              <a:t>Overlap</a:t>
            </a:r>
          </a:p>
        </p:txBody>
      </p:sp>
      <p:sp>
        <p:nvSpPr>
          <p:cNvPr id="4" name="Pladsholder til slidenummer 3">
            <a:extLst>
              <a:ext uri="{FF2B5EF4-FFF2-40B4-BE49-F238E27FC236}">
                <a16:creationId xmlns:a16="http://schemas.microsoft.com/office/drawing/2014/main" id="{BA1593E0-551C-EC11-47F2-8B3579861F8C}"/>
              </a:ext>
            </a:extLst>
          </p:cNvPr>
          <p:cNvSpPr>
            <a:spLocks noGrp="1"/>
          </p:cNvSpPr>
          <p:nvPr>
            <p:ph type="sldNum" sz="quarter" idx="5"/>
          </p:nvPr>
        </p:nvSpPr>
        <p:spPr/>
        <p:txBody>
          <a:bodyPr/>
          <a:lstStyle/>
          <a:p>
            <a:fld id="{AE7A6C80-470D-4407-A8BF-7FA9058DF0C8}" type="slidenum">
              <a:rPr lang="da-DK" smtClean="0"/>
              <a:t>11</a:t>
            </a:fld>
            <a:endParaRPr lang="da-DK"/>
          </a:p>
        </p:txBody>
      </p:sp>
    </p:spTree>
    <p:extLst>
      <p:ext uri="{BB962C8B-B14F-4D97-AF65-F5344CB8AC3E}">
        <p14:creationId xmlns:p14="http://schemas.microsoft.com/office/powerpoint/2010/main" val="400902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7AF6E-3F44-1E43-0E77-09E3405CF98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12A6B1C-1E3A-C748-6EE7-A3DE50A95D2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95ED545-51F4-13C6-EE35-BC28709CA525}"/>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09B3C13-1FC9-C0E2-0C2C-0B42F9BAE7FE}"/>
              </a:ext>
            </a:extLst>
          </p:cNvPr>
          <p:cNvSpPr>
            <a:spLocks noGrp="1"/>
          </p:cNvSpPr>
          <p:nvPr>
            <p:ph type="sldNum" sz="quarter" idx="5"/>
          </p:nvPr>
        </p:nvSpPr>
        <p:spPr/>
        <p:txBody>
          <a:bodyPr/>
          <a:lstStyle/>
          <a:p>
            <a:fld id="{AE7A6C80-470D-4407-A8BF-7FA9058DF0C8}" type="slidenum">
              <a:rPr lang="da-DK" smtClean="0"/>
              <a:t>12</a:t>
            </a:fld>
            <a:endParaRPr lang="da-DK"/>
          </a:p>
        </p:txBody>
      </p:sp>
    </p:spTree>
    <p:extLst>
      <p:ext uri="{BB962C8B-B14F-4D97-AF65-F5344CB8AC3E}">
        <p14:creationId xmlns:p14="http://schemas.microsoft.com/office/powerpoint/2010/main" val="71816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FORMÅL: </a:t>
            </a:r>
            <a:r>
              <a:rPr lang="da-DK" sz="1200" kern="1200">
                <a:solidFill>
                  <a:schemeClr val="tx1"/>
                </a:solidFill>
                <a:effectLst/>
                <a:latin typeface="+mn-lt"/>
                <a:ea typeface="+mn-ea"/>
                <a:cs typeface="+mn-cs"/>
              </a:rPr>
              <a:t>Mange medarbejdere ser compliance som noget, der er "ved siden af" deres egentlige arbejde. Men når dokumentationen kobles direkte til forretningens mål – fx kundetillid, kvalitet eller driftssikkerhed – bliver den langt mere meningsfuld.</a:t>
            </a:r>
          </a:p>
          <a:p>
            <a:endParaRPr lang="da-DK"/>
          </a:p>
          <a:p>
            <a:r>
              <a:rPr lang="da-DK"/>
              <a:t>ANSVARSBASERET: </a:t>
            </a:r>
            <a:r>
              <a:rPr lang="da-DK" sz="1200" kern="1200">
                <a:solidFill>
                  <a:schemeClr val="tx1"/>
                </a:solidFill>
                <a:effectLst/>
                <a:latin typeface="+mn-lt"/>
                <a:ea typeface="+mn-ea"/>
                <a:cs typeface="+mn-cs"/>
              </a:rPr>
              <a:t>Hver rolle har forskelligt ansvar. Den største fejl er at give alle det samme dokument. Medarbejderen skal have en klar forståelse af:</a:t>
            </a:r>
          </a:p>
          <a:p>
            <a:pPr lvl="0"/>
            <a:r>
              <a:rPr lang="da-DK" sz="1200" i="1" kern="1200">
                <a:solidFill>
                  <a:schemeClr val="tx1"/>
                </a:solidFill>
                <a:effectLst/>
                <a:latin typeface="+mn-lt"/>
                <a:ea typeface="+mn-ea"/>
                <a:cs typeface="+mn-cs"/>
              </a:rPr>
              <a:t>Hvad betyder dette for mig?</a:t>
            </a:r>
            <a:endParaRPr lang="da-DK" sz="1200" kern="1200">
              <a:solidFill>
                <a:schemeClr val="tx1"/>
              </a:solidFill>
              <a:effectLst/>
              <a:latin typeface="+mn-lt"/>
              <a:ea typeface="+mn-ea"/>
              <a:cs typeface="+mn-cs"/>
            </a:endParaRPr>
          </a:p>
          <a:p>
            <a:pPr lvl="0"/>
            <a:r>
              <a:rPr lang="da-DK" sz="1200" i="1" kern="1200">
                <a:solidFill>
                  <a:schemeClr val="tx1"/>
                </a:solidFill>
                <a:effectLst/>
                <a:latin typeface="+mn-lt"/>
                <a:ea typeface="+mn-ea"/>
                <a:cs typeface="+mn-cs"/>
              </a:rPr>
              <a:t>Hvilken adfærd forventes af min rolle?</a:t>
            </a:r>
          </a:p>
          <a:p>
            <a:pPr lvl="0"/>
            <a:endParaRPr lang="da-DK"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00">
                <a:solidFill>
                  <a:schemeClr val="tx1"/>
                </a:solidFill>
                <a:ea typeface="Calibri" panose="020F0502020204030204" pitchFamily="34" charset="0"/>
                <a:cs typeface="Times New Roman" panose="02020603050405020304" pitchFamily="18" charset="0"/>
              </a:rPr>
              <a:t>Push informationer, forvent ikke noget </a:t>
            </a:r>
            <a:r>
              <a:rPr lang="da-DK" sz="1200" kern="100" err="1">
                <a:solidFill>
                  <a:schemeClr val="tx1"/>
                </a:solidFill>
                <a:ea typeface="Calibri" panose="020F0502020204030204" pitchFamily="34" charset="0"/>
                <a:cs typeface="Times New Roman" panose="02020603050405020304" pitchFamily="18" charset="0"/>
              </a:rPr>
              <a:t>pull</a:t>
            </a:r>
            <a:endParaRPr lang="da-DK" sz="1200" kern="100">
              <a:solidFill>
                <a:schemeClr val="tx1"/>
              </a:solidFill>
              <a:ea typeface="Calibri" panose="020F0502020204030204" pitchFamily="34" charset="0"/>
              <a:cs typeface="Times New Roman" panose="02020603050405020304" pitchFamily="18" charset="0"/>
            </a:endParaRPr>
          </a:p>
          <a:p>
            <a:pPr lvl="0"/>
            <a:endParaRPr lang="da-DK" sz="1200" kern="1200">
              <a:solidFill>
                <a:schemeClr val="tx1"/>
              </a:solidFill>
              <a:effectLst/>
              <a:latin typeface="+mn-lt"/>
              <a:ea typeface="+mn-ea"/>
              <a:cs typeface="+mn-cs"/>
            </a:endParaRPr>
          </a:p>
          <a:p>
            <a:endParaRPr lang="da-DK"/>
          </a:p>
        </p:txBody>
      </p:sp>
      <p:sp>
        <p:nvSpPr>
          <p:cNvPr id="4" name="Pladsholder til slidenummer 3"/>
          <p:cNvSpPr>
            <a:spLocks noGrp="1"/>
          </p:cNvSpPr>
          <p:nvPr>
            <p:ph type="sldNum" sz="quarter" idx="5"/>
          </p:nvPr>
        </p:nvSpPr>
        <p:spPr/>
        <p:txBody>
          <a:bodyPr/>
          <a:lstStyle/>
          <a:p>
            <a:fld id="{FE3A0E93-AA32-4C9C-9251-52A89C0FC257}" type="slidenum">
              <a:rPr lang="da-DK" smtClean="0"/>
              <a:t>21</a:t>
            </a:fld>
            <a:endParaRPr lang="da-DK"/>
          </a:p>
        </p:txBody>
      </p:sp>
    </p:spTree>
    <p:extLst>
      <p:ext uri="{BB962C8B-B14F-4D97-AF65-F5344CB8AC3E}">
        <p14:creationId xmlns:p14="http://schemas.microsoft.com/office/powerpoint/2010/main" val="333688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2BDDC-4F74-BB53-D1B0-837E836EBC4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211DF47-474B-A75F-71C2-A75D1A6C53F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345F173-F261-79EB-D896-6D9A082360BF}"/>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526A2372-C15E-47CC-F341-CF52F0FCED94}"/>
              </a:ext>
            </a:extLst>
          </p:cNvPr>
          <p:cNvSpPr>
            <a:spLocks noGrp="1"/>
          </p:cNvSpPr>
          <p:nvPr>
            <p:ph type="sldNum" sz="quarter" idx="5"/>
          </p:nvPr>
        </p:nvSpPr>
        <p:spPr/>
        <p:txBody>
          <a:bodyPr/>
          <a:lstStyle/>
          <a:p>
            <a:fld id="{AE7A6C80-470D-4407-A8BF-7FA9058DF0C8}" type="slidenum">
              <a:rPr lang="da-DK" smtClean="0"/>
              <a:t>23</a:t>
            </a:fld>
            <a:endParaRPr lang="da-DK"/>
          </a:p>
        </p:txBody>
      </p:sp>
    </p:spTree>
    <p:extLst>
      <p:ext uri="{BB962C8B-B14F-4D97-AF65-F5344CB8AC3E}">
        <p14:creationId xmlns:p14="http://schemas.microsoft.com/office/powerpoint/2010/main" val="232164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1F3AF-C5EA-9BD6-D1BE-3B0F5053A40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04A70A8-0CE8-9C2E-B793-7AEB7B94BD6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053F1A2-0C26-37D5-F522-C9B5E9CAE66B}"/>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AB00F856-0361-153B-CBD3-69D95D8AAFA0}"/>
              </a:ext>
            </a:extLst>
          </p:cNvPr>
          <p:cNvSpPr>
            <a:spLocks noGrp="1"/>
          </p:cNvSpPr>
          <p:nvPr>
            <p:ph type="sldNum" sz="quarter" idx="5"/>
          </p:nvPr>
        </p:nvSpPr>
        <p:spPr/>
        <p:txBody>
          <a:bodyPr/>
          <a:lstStyle/>
          <a:p>
            <a:fld id="{AE7A6C80-470D-4407-A8BF-7FA9058DF0C8}" type="slidenum">
              <a:rPr lang="da-DK" smtClean="0"/>
              <a:t>24</a:t>
            </a:fld>
            <a:endParaRPr lang="da-DK"/>
          </a:p>
        </p:txBody>
      </p:sp>
    </p:spTree>
    <p:extLst>
      <p:ext uri="{BB962C8B-B14F-4D97-AF65-F5344CB8AC3E}">
        <p14:creationId xmlns:p14="http://schemas.microsoft.com/office/powerpoint/2010/main" val="170183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AEEA5-B941-5F24-5812-B0DFC113C23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9AFD856-078A-69E0-5940-136DFAFD908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DDD2824-F21B-D1C4-9748-9BF83EBB41C3}"/>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CB8F0645-E50F-8A41-24A0-E479CE644305}"/>
              </a:ext>
            </a:extLst>
          </p:cNvPr>
          <p:cNvSpPr>
            <a:spLocks noGrp="1"/>
          </p:cNvSpPr>
          <p:nvPr>
            <p:ph type="sldNum" sz="quarter" idx="5"/>
          </p:nvPr>
        </p:nvSpPr>
        <p:spPr/>
        <p:txBody>
          <a:bodyPr/>
          <a:lstStyle/>
          <a:p>
            <a:fld id="{FE3A0E93-AA32-4C9C-9251-52A89C0FC257}" type="slidenum">
              <a:rPr lang="da-DK" smtClean="0"/>
              <a:t>27</a:t>
            </a:fld>
            <a:endParaRPr lang="da-DK"/>
          </a:p>
        </p:txBody>
      </p:sp>
    </p:spTree>
    <p:extLst>
      <p:ext uri="{BB962C8B-B14F-4D97-AF65-F5344CB8AC3E}">
        <p14:creationId xmlns:p14="http://schemas.microsoft.com/office/powerpoint/2010/main" val="338455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7227-82F7-C865-55FC-37E8AE3BB95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EC7142A-02CC-9ED8-389E-E6139155F20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B7440F1-1063-BC7F-0BBB-E097FFEE3D82}"/>
              </a:ext>
            </a:extLst>
          </p:cNvPr>
          <p:cNvSpPr>
            <a:spLocks noGrp="1"/>
          </p:cNvSpPr>
          <p:nvPr>
            <p:ph type="body" idx="1"/>
          </p:nvPr>
        </p:nvSpPr>
        <p:spPr/>
        <p:txBody>
          <a:bodyPr/>
          <a:lstStyle/>
          <a:p>
            <a:pPr>
              <a:lnSpc>
                <a:spcPct val="107000"/>
              </a:lnSpc>
              <a:spcAft>
                <a:spcPts val="800"/>
              </a:spcAft>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29F97F80-EA47-615F-7BB0-838D82E15C62}"/>
              </a:ext>
            </a:extLst>
          </p:cNvPr>
          <p:cNvSpPr>
            <a:spLocks noGrp="1"/>
          </p:cNvSpPr>
          <p:nvPr>
            <p:ph type="sldNum" sz="quarter" idx="5"/>
          </p:nvPr>
        </p:nvSpPr>
        <p:spPr/>
        <p:txBody>
          <a:bodyPr/>
          <a:lstStyle/>
          <a:p>
            <a:fld id="{AE7A6C80-470D-4407-A8BF-7FA9058DF0C8}" type="slidenum">
              <a:rPr lang="da-DK" smtClean="0"/>
              <a:t>30</a:t>
            </a:fld>
            <a:endParaRPr lang="da-DK"/>
          </a:p>
        </p:txBody>
      </p:sp>
    </p:spTree>
    <p:extLst>
      <p:ext uri="{BB962C8B-B14F-4D97-AF65-F5344CB8AC3E}">
        <p14:creationId xmlns:p14="http://schemas.microsoft.com/office/powerpoint/2010/main" val="905841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https://www.linkedin.com/company/siscon-aps/" TargetMode="External"/><Relationship Id="rId7" Type="http://schemas.openxmlformats.org/officeDocument/2006/relationships/hyperlink" Target="https://siscon.dk/kontakt/" TargetMode="External"/><Relationship Id="rId2" Type="http://schemas.openxmlformats.org/officeDocument/2006/relationships/image" Target="../media/image9.svg"/><Relationship Id="rId1" Type="http://schemas.openxmlformats.org/officeDocument/2006/relationships/slideMaster" Target="../slideMasters/slideMaster1.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hyperlink" Target="mailto:succes@siscon.dk?subject=Hej%20Siscon!" TargetMode="External"/><Relationship Id="rId10" Type="http://schemas.openxmlformats.org/officeDocument/2006/relationships/image" Target="../media/image13.svg"/><Relationship Id="rId4" Type="http://schemas.openxmlformats.org/officeDocument/2006/relationships/image" Target="../media/image10.svg"/><Relationship Id="rId9" Type="http://schemas.openxmlformats.org/officeDocument/2006/relationships/hyperlink" Target="https://siscon.dk/"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2.xml"/><Relationship Id="rId4" Type="http://schemas.openxmlformats.org/officeDocument/2006/relationships/image" Target="../media/image1.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sv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sv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sv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sv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sv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sv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sv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5.xml"/><Relationship Id="rId4" Type="http://schemas.openxmlformats.org/officeDocument/2006/relationships/image" Target="../media/image25.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6.sv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5.xml"/><Relationship Id="rId4" Type="http://schemas.openxmlformats.org/officeDocument/2006/relationships/image" Target="../media/image1.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sv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sv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m_Siscon ">
    <p:spTree>
      <p:nvGrpSpPr>
        <p:cNvPr id="1" name=""/>
        <p:cNvGrpSpPr/>
        <p:nvPr/>
      </p:nvGrpSpPr>
      <p:grpSpPr>
        <a:xfrm>
          <a:off x="0" y="0"/>
          <a:ext cx="0" cy="0"/>
          <a:chOff x="0" y="0"/>
          <a:chExt cx="0" cy="0"/>
        </a:xfrm>
      </p:grpSpPr>
      <p:pic>
        <p:nvPicPr>
          <p:cNvPr id="7" name="Graphic 8">
            <a:extLst>
              <a:ext uri="{FF2B5EF4-FFF2-40B4-BE49-F238E27FC236}">
                <a16:creationId xmlns:a16="http://schemas.microsoft.com/office/drawing/2014/main" id="{54D3BF16-FA94-577E-2FD4-4EC4E077E56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59050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75BBBD89-550D-6677-658E-CCFD2093F0FE}"/>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3374427" y="3570695"/>
            <a:ext cx="716038" cy="716038"/>
          </a:xfrm>
          <a:prstGeom prst="rect">
            <a:avLst/>
          </a:prstGeom>
        </p:spPr>
      </p:pic>
      <p:pic>
        <p:nvPicPr>
          <p:cNvPr id="14" name="Grafik 13">
            <a:extLst>
              <a:ext uri="{FF2B5EF4-FFF2-40B4-BE49-F238E27FC236}">
                <a16:creationId xmlns:a16="http://schemas.microsoft.com/office/drawing/2014/main" id="{16EFC119-CF80-E27B-2825-A39D49512C5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6692966" y="3572173"/>
            <a:ext cx="716038" cy="716038"/>
          </a:xfrm>
          <a:prstGeom prst="rect">
            <a:avLst/>
          </a:prstGeom>
        </p:spPr>
      </p:pic>
      <p:sp>
        <p:nvSpPr>
          <p:cNvPr id="15" name="Titel 1">
            <a:extLst>
              <a:ext uri="{FF2B5EF4-FFF2-40B4-BE49-F238E27FC236}">
                <a16:creationId xmlns:a16="http://schemas.microsoft.com/office/drawing/2014/main" id="{963149A8-CBDA-479E-99F1-6558C9F549CF}"/>
              </a:ext>
            </a:extLst>
          </p:cNvPr>
          <p:cNvSpPr txBox="1">
            <a:spLocks/>
          </p:cNvSpPr>
          <p:nvPr userDrawn="1"/>
        </p:nvSpPr>
        <p:spPr>
          <a:xfrm>
            <a:off x="838201" y="778373"/>
            <a:ext cx="8558072" cy="639189"/>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a-DK"/>
              <a:t>Indsæt overskrift </a:t>
            </a:r>
          </a:p>
        </p:txBody>
      </p:sp>
      <p:pic>
        <p:nvPicPr>
          <p:cNvPr id="2" name="Billede 1">
            <a:extLst>
              <a:ext uri="{FF2B5EF4-FFF2-40B4-BE49-F238E27FC236}">
                <a16:creationId xmlns:a16="http://schemas.microsoft.com/office/drawing/2014/main" id="{60AE9E3D-1B89-4069-5208-3295C31DB6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54259" y="5900057"/>
            <a:ext cx="1220593" cy="741679"/>
          </a:xfrm>
          <a:prstGeom prst="rect">
            <a:avLst/>
          </a:prstGeom>
        </p:spPr>
      </p:pic>
      <p:sp>
        <p:nvSpPr>
          <p:cNvPr id="3" name="Pladsholder til indhold 20">
            <a:extLst>
              <a:ext uri="{FF2B5EF4-FFF2-40B4-BE49-F238E27FC236}">
                <a16:creationId xmlns:a16="http://schemas.microsoft.com/office/drawing/2014/main" id="{F1ADCF05-58D4-9FD4-DAC4-8B7F70993E64}"/>
              </a:ext>
            </a:extLst>
          </p:cNvPr>
          <p:cNvSpPr>
            <a:spLocks noGrp="1"/>
          </p:cNvSpPr>
          <p:nvPr>
            <p:ph sz="quarter" idx="14" hasCustomPrompt="1"/>
          </p:nvPr>
        </p:nvSpPr>
        <p:spPr>
          <a:xfrm>
            <a:off x="4156677" y="1639887"/>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4" name="Pladsholder til indhold 20">
            <a:extLst>
              <a:ext uri="{FF2B5EF4-FFF2-40B4-BE49-F238E27FC236}">
                <a16:creationId xmlns:a16="http://schemas.microsoft.com/office/drawing/2014/main" id="{8748CA49-4354-0E00-0D6C-282AAB3D3B08}"/>
              </a:ext>
            </a:extLst>
          </p:cNvPr>
          <p:cNvSpPr>
            <a:spLocks noGrp="1"/>
          </p:cNvSpPr>
          <p:nvPr>
            <p:ph sz="quarter" idx="15" hasCustomPrompt="1"/>
          </p:nvPr>
        </p:nvSpPr>
        <p:spPr>
          <a:xfrm>
            <a:off x="7482904" y="1639886"/>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5" name="Pladsholder til indhold 20">
            <a:extLst>
              <a:ext uri="{FF2B5EF4-FFF2-40B4-BE49-F238E27FC236}">
                <a16:creationId xmlns:a16="http://schemas.microsoft.com/office/drawing/2014/main" id="{682A13B1-052B-748A-0C16-7524E6A3EEA4}"/>
              </a:ext>
            </a:extLst>
          </p:cNvPr>
          <p:cNvSpPr>
            <a:spLocks noGrp="1"/>
          </p:cNvSpPr>
          <p:nvPr>
            <p:ph sz="quarter" idx="13" hasCustomPrompt="1"/>
          </p:nvPr>
        </p:nvSpPr>
        <p:spPr>
          <a:xfrm>
            <a:off x="838200" y="1639888"/>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Tree>
    <p:extLst>
      <p:ext uri="{BB962C8B-B14F-4D97-AF65-F5344CB8AC3E}">
        <p14:creationId xmlns:p14="http://schemas.microsoft.com/office/powerpoint/2010/main" val="197926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B34A74E-C621-DBD7-4A11-9A9C16F0210B}"/>
              </a:ext>
            </a:extLst>
          </p:cNvPr>
          <p:cNvSpPr txBox="1">
            <a:spLocks/>
          </p:cNvSpPr>
          <p:nvPr userDrawn="1"/>
        </p:nvSpPr>
        <p:spPr>
          <a:xfrm>
            <a:off x="367682" y="778373"/>
            <a:ext cx="8558072" cy="639189"/>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a-DK"/>
              <a:t>Indsæt overskrift </a:t>
            </a:r>
          </a:p>
        </p:txBody>
      </p:sp>
      <p:pic>
        <p:nvPicPr>
          <p:cNvPr id="3" name="Billede 2">
            <a:extLst>
              <a:ext uri="{FF2B5EF4-FFF2-40B4-BE49-F238E27FC236}">
                <a16:creationId xmlns:a16="http://schemas.microsoft.com/office/drawing/2014/main" id="{49EB974B-6177-FFFA-698E-B913BC17E4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54259" y="5900057"/>
            <a:ext cx="1220593" cy="741679"/>
          </a:xfrm>
          <a:prstGeom prst="rect">
            <a:avLst/>
          </a:prstGeom>
        </p:spPr>
      </p:pic>
      <p:sp>
        <p:nvSpPr>
          <p:cNvPr id="2" name="Pladsholder til indhold 20">
            <a:extLst>
              <a:ext uri="{FF2B5EF4-FFF2-40B4-BE49-F238E27FC236}">
                <a16:creationId xmlns:a16="http://schemas.microsoft.com/office/drawing/2014/main" id="{DB64907B-D12B-B56B-EAF1-E0F576C91778}"/>
              </a:ext>
            </a:extLst>
          </p:cNvPr>
          <p:cNvSpPr>
            <a:spLocks noGrp="1"/>
          </p:cNvSpPr>
          <p:nvPr>
            <p:ph sz="quarter" idx="14" hasCustomPrompt="1"/>
          </p:nvPr>
        </p:nvSpPr>
        <p:spPr>
          <a:xfrm>
            <a:off x="3268909" y="1639887"/>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3"/>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3"/>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4" name="Pladsholder til indhold 20">
            <a:extLst>
              <a:ext uri="{FF2B5EF4-FFF2-40B4-BE49-F238E27FC236}">
                <a16:creationId xmlns:a16="http://schemas.microsoft.com/office/drawing/2014/main" id="{C9980F39-3821-A9F7-B520-FB28444E2EA2}"/>
              </a:ext>
            </a:extLst>
          </p:cNvPr>
          <p:cNvSpPr>
            <a:spLocks noGrp="1"/>
          </p:cNvSpPr>
          <p:nvPr>
            <p:ph sz="quarter" idx="15" hasCustomPrompt="1"/>
          </p:nvPr>
        </p:nvSpPr>
        <p:spPr>
          <a:xfrm>
            <a:off x="6160131" y="1639886"/>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3"/>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3"/>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5" name="Pladsholder til indhold 20">
            <a:extLst>
              <a:ext uri="{FF2B5EF4-FFF2-40B4-BE49-F238E27FC236}">
                <a16:creationId xmlns:a16="http://schemas.microsoft.com/office/drawing/2014/main" id="{756470F3-1197-DBF4-B3E3-8D91328BCFA7}"/>
              </a:ext>
            </a:extLst>
          </p:cNvPr>
          <p:cNvSpPr>
            <a:spLocks noGrp="1"/>
          </p:cNvSpPr>
          <p:nvPr>
            <p:ph sz="quarter" idx="13" hasCustomPrompt="1"/>
          </p:nvPr>
        </p:nvSpPr>
        <p:spPr>
          <a:xfrm>
            <a:off x="367681" y="1639888"/>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3"/>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3"/>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6" name="Pladsholder til indhold 20">
            <a:extLst>
              <a:ext uri="{FF2B5EF4-FFF2-40B4-BE49-F238E27FC236}">
                <a16:creationId xmlns:a16="http://schemas.microsoft.com/office/drawing/2014/main" id="{89C31228-4B42-0D6B-4B5E-9F959C076FE2}"/>
              </a:ext>
            </a:extLst>
          </p:cNvPr>
          <p:cNvSpPr>
            <a:spLocks noGrp="1"/>
          </p:cNvSpPr>
          <p:nvPr>
            <p:ph sz="quarter" idx="16" hasCustomPrompt="1"/>
          </p:nvPr>
        </p:nvSpPr>
        <p:spPr>
          <a:xfrm>
            <a:off x="9055396" y="1639886"/>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3"/>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3"/>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Tree>
    <p:extLst>
      <p:ext uri="{BB962C8B-B14F-4D97-AF65-F5344CB8AC3E}">
        <p14:creationId xmlns:p14="http://schemas.microsoft.com/office/powerpoint/2010/main" val="3569774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mart art">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E6B4DE-5522-6738-7FF2-4604522DCA72}"/>
              </a:ext>
            </a:extLst>
          </p:cNvPr>
          <p:cNvSpPr>
            <a:spLocks noGrp="1"/>
          </p:cNvSpPr>
          <p:nvPr>
            <p:ph type="title"/>
          </p:nvPr>
        </p:nvSpPr>
        <p:spPr>
          <a:xfrm>
            <a:off x="336561" y="1273943"/>
            <a:ext cx="4308858" cy="424732"/>
          </a:xfrm>
        </p:spPr>
        <p:txBody>
          <a:bodyPr wrap="square" anchor="t" anchorCtr="0">
            <a:spAutoFit/>
          </a:bodyPr>
          <a:lstStyle>
            <a:lvl1pPr>
              <a:defRPr sz="2400" b="0" i="0">
                <a:latin typeface="Sarabun" pitchFamily="2" charset="-34"/>
                <a:cs typeface="Sarabun" pitchFamily="2" charset="-34"/>
              </a:defRPr>
            </a:lvl1pPr>
          </a:lstStyle>
          <a:p>
            <a:r>
              <a:rPr lang="en-GB"/>
              <a:t>Click to edit Master title style</a:t>
            </a:r>
            <a:endParaRPr lang="en-DK"/>
          </a:p>
        </p:txBody>
      </p:sp>
      <p:pic>
        <p:nvPicPr>
          <p:cNvPr id="7" name="Graphic 6">
            <a:extLst>
              <a:ext uri="{FF2B5EF4-FFF2-40B4-BE49-F238E27FC236}">
                <a16:creationId xmlns:a16="http://schemas.microsoft.com/office/drawing/2014/main" id="{86D4F222-7FFD-206A-186F-D928507DCF3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
        <p:nvSpPr>
          <p:cNvPr id="10" name="SmartArt Placeholder 9">
            <a:extLst>
              <a:ext uri="{FF2B5EF4-FFF2-40B4-BE49-F238E27FC236}">
                <a16:creationId xmlns:a16="http://schemas.microsoft.com/office/drawing/2014/main" id="{D72AEBB7-E91C-B6A3-0109-7E5A14ED3729}"/>
              </a:ext>
            </a:extLst>
          </p:cNvPr>
          <p:cNvSpPr>
            <a:spLocks noGrp="1"/>
          </p:cNvSpPr>
          <p:nvPr>
            <p:ph type="dgm" sz="quarter" idx="10"/>
          </p:nvPr>
        </p:nvSpPr>
        <p:spPr>
          <a:xfrm>
            <a:off x="2483043" y="1273944"/>
            <a:ext cx="9372395" cy="4868104"/>
          </a:xfrm>
          <a:ln>
            <a:noFill/>
          </a:ln>
        </p:spPr>
        <p:txBody>
          <a:bodyPr/>
          <a:lstStyle/>
          <a:p>
            <a:endParaRPr lang="en-DK"/>
          </a:p>
        </p:txBody>
      </p:sp>
    </p:spTree>
    <p:extLst>
      <p:ext uri="{BB962C8B-B14F-4D97-AF65-F5344CB8AC3E}">
        <p14:creationId xmlns:p14="http://schemas.microsoft.com/office/powerpoint/2010/main" val="2339791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verskrift og logo">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F9B3DB8C-E81E-44E1-851A-A6D79E1321AD}"/>
              </a:ext>
            </a:extLst>
          </p:cNvPr>
          <p:cNvSpPr>
            <a:spLocks noGrp="1"/>
          </p:cNvSpPr>
          <p:nvPr>
            <p:ph type="title" hasCustomPrompt="1"/>
          </p:nvPr>
        </p:nvSpPr>
        <p:spPr>
          <a:xfrm>
            <a:off x="838200" y="365126"/>
            <a:ext cx="10515600" cy="640715"/>
          </a:xfrm>
          <a:prstGeom prst="rect">
            <a:avLst/>
          </a:prstGeom>
        </p:spPr>
        <p:txBody>
          <a:bodyPr/>
          <a:lstStyle>
            <a:lvl1pPr>
              <a:defRPr sz="4000"/>
            </a:lvl1pPr>
          </a:lstStyle>
          <a:p>
            <a:r>
              <a:rPr lang="da-DK"/>
              <a:t>Indsæt overskrift</a:t>
            </a:r>
          </a:p>
        </p:txBody>
      </p:sp>
      <p:cxnSp>
        <p:nvCxnSpPr>
          <p:cNvPr id="6" name="Lige forbindelse 5">
            <a:extLst>
              <a:ext uri="{FF2B5EF4-FFF2-40B4-BE49-F238E27FC236}">
                <a16:creationId xmlns:a16="http://schemas.microsoft.com/office/drawing/2014/main" id="{D4EC1BCD-6CD8-42F1-97D8-D56191F23DED}"/>
              </a:ext>
            </a:extLst>
          </p:cNvPr>
          <p:cNvCxnSpPr>
            <a:cxnSpLocks/>
          </p:cNvCxnSpPr>
          <p:nvPr userDrawn="1"/>
        </p:nvCxnSpPr>
        <p:spPr>
          <a:xfrm>
            <a:off x="-57150" y="1021133"/>
            <a:ext cx="6153150" cy="0"/>
          </a:xfrm>
          <a:prstGeom prst="line">
            <a:avLst/>
          </a:prstGeom>
          <a:ln>
            <a:gradFill flip="none" rotWithShape="1">
              <a:gsLst>
                <a:gs pos="100000">
                  <a:schemeClr val="tx1"/>
                </a:gs>
                <a:gs pos="74000">
                  <a:schemeClr val="bg2">
                    <a:lumMod val="50000"/>
                  </a:schemeClr>
                </a:gs>
                <a:gs pos="0">
                  <a:schemeClr val="bg1">
                    <a:lumMod val="85000"/>
                  </a:schemeClr>
                </a:gs>
                <a:gs pos="100000">
                  <a:schemeClr val="accent1">
                    <a:lumMod val="30000"/>
                    <a:lumOff val="70000"/>
                  </a:schemeClr>
                </a:gs>
              </a:gsLst>
              <a:lin ang="10800000" scaled="1"/>
              <a:tileRect/>
            </a:gra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8906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 titel + uden indhold ">
    <p:bg>
      <p:bgPr>
        <a:gradFill flip="none" rotWithShape="1">
          <a:gsLst>
            <a:gs pos="66667">
              <a:srgbClr val="EEEBE3">
                <a:alpha val="80000"/>
              </a:srgbClr>
            </a:gs>
            <a:gs pos="100000">
              <a:srgbClr val="4B917D">
                <a:alpha val="45000"/>
              </a:srgbClr>
            </a:gs>
          </a:gsLst>
          <a:lin ang="5400000" scaled="0"/>
          <a:tileRect/>
        </a:gra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EE72F39-9F27-A167-9117-0A026A3C8C9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600" y="431800"/>
            <a:ext cx="1168400" cy="1168400"/>
          </a:xfrm>
          <a:prstGeom prst="rect">
            <a:avLst/>
          </a:prstGeom>
        </p:spPr>
      </p:pic>
      <p:cxnSp>
        <p:nvCxnSpPr>
          <p:cNvPr id="4" name="Lige forbindelse 3">
            <a:extLst>
              <a:ext uri="{FF2B5EF4-FFF2-40B4-BE49-F238E27FC236}">
                <a16:creationId xmlns:a16="http://schemas.microsoft.com/office/drawing/2014/main" id="{0639155F-CA53-8088-91C4-69CBCC4C741D}"/>
              </a:ext>
            </a:extLst>
          </p:cNvPr>
          <p:cNvCxnSpPr>
            <a:cxnSpLocks/>
          </p:cNvCxnSpPr>
          <p:nvPr userDrawn="1"/>
        </p:nvCxnSpPr>
        <p:spPr>
          <a:xfrm>
            <a:off x="2184400" y="1143000"/>
            <a:ext cx="2540000" cy="0"/>
          </a:xfrm>
          <a:prstGeom prst="line">
            <a:avLst/>
          </a:prstGeom>
          <a:ln w="12700">
            <a:solidFill>
              <a:srgbClr val="E2007A"/>
            </a:solidFill>
          </a:ln>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9B830C25-5612-7AA5-5BDD-A5A1F1BBF919}"/>
              </a:ext>
            </a:extLst>
          </p:cNvPr>
          <p:cNvSpPr>
            <a:spLocks noGrp="1"/>
          </p:cNvSpPr>
          <p:nvPr>
            <p:ph type="title"/>
          </p:nvPr>
        </p:nvSpPr>
        <p:spPr>
          <a:xfrm>
            <a:off x="2184400" y="740701"/>
            <a:ext cx="9240192" cy="399323"/>
          </a:xfrm>
          <a:prstGeom prst="rect">
            <a:avLst/>
          </a:prstGeom>
        </p:spPr>
        <p:txBody>
          <a:bodyPr/>
          <a:lstStyle>
            <a:lvl1pPr>
              <a:defRPr lang="da-DK" sz="2533" dirty="0">
                <a:solidFill>
                  <a:srgbClr val="367189"/>
                </a:solidFill>
                <a:ea typeface="+mn-ea"/>
                <a:cs typeface="+mn-cs"/>
              </a:defRPr>
            </a:lvl1pPr>
          </a:lstStyle>
          <a:p>
            <a:pPr marL="0" lvl="0" indent="0">
              <a:spcBef>
                <a:spcPts val="667"/>
              </a:spcBef>
              <a:buFont typeface="Arial" panose="020B0604020202020204" pitchFamily="34" charset="0"/>
            </a:pPr>
            <a:endParaRPr lang="da-DK"/>
          </a:p>
        </p:txBody>
      </p:sp>
    </p:spTree>
    <p:extLst>
      <p:ext uri="{BB962C8B-B14F-4D97-AF65-F5344CB8AC3E}">
        <p14:creationId xmlns:p14="http://schemas.microsoft.com/office/powerpoint/2010/main" val="2910487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 titel + indhold">
    <p:bg>
      <p:bgPr>
        <a:gradFill flip="none" rotWithShape="1">
          <a:gsLst>
            <a:gs pos="66667">
              <a:srgbClr val="EEEBE3">
                <a:alpha val="80000"/>
              </a:srgbClr>
            </a:gs>
            <a:gs pos="100000">
              <a:srgbClr val="4B917D">
                <a:alpha val="45000"/>
              </a:srgbClr>
            </a:gs>
          </a:gsLst>
          <a:lin ang="5400000" scaled="0"/>
          <a:tileRect/>
        </a:gra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865DED8-ED81-D127-C2B5-9289B1C0B16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600" y="431800"/>
            <a:ext cx="1168400" cy="1168400"/>
          </a:xfrm>
          <a:prstGeom prst="rect">
            <a:avLst/>
          </a:prstGeom>
        </p:spPr>
      </p:pic>
      <p:cxnSp>
        <p:nvCxnSpPr>
          <p:cNvPr id="4" name="Lige forbindelse 3">
            <a:extLst>
              <a:ext uri="{FF2B5EF4-FFF2-40B4-BE49-F238E27FC236}">
                <a16:creationId xmlns:a16="http://schemas.microsoft.com/office/drawing/2014/main" id="{0639155F-CA53-8088-91C4-69CBCC4C741D}"/>
              </a:ext>
            </a:extLst>
          </p:cNvPr>
          <p:cNvCxnSpPr>
            <a:cxnSpLocks/>
          </p:cNvCxnSpPr>
          <p:nvPr userDrawn="1"/>
        </p:nvCxnSpPr>
        <p:spPr>
          <a:xfrm>
            <a:off x="2184400" y="1143000"/>
            <a:ext cx="2540000" cy="0"/>
          </a:xfrm>
          <a:prstGeom prst="line">
            <a:avLst/>
          </a:prstGeom>
          <a:ln w="12700">
            <a:solidFill>
              <a:srgbClr val="E2007A"/>
            </a:solidFill>
          </a:ln>
        </p:spPr>
        <p:style>
          <a:lnRef idx="2">
            <a:schemeClr val="accent1"/>
          </a:lnRef>
          <a:fillRef idx="0">
            <a:schemeClr val="accent1"/>
          </a:fillRef>
          <a:effectRef idx="1">
            <a:schemeClr val="accent1"/>
          </a:effectRef>
          <a:fontRef idx="minor">
            <a:schemeClr val="tx1"/>
          </a:fontRef>
        </p:style>
      </p:cxnSp>
      <p:sp>
        <p:nvSpPr>
          <p:cNvPr id="2" name="Pladsholder til tekst 7">
            <a:extLst>
              <a:ext uri="{FF2B5EF4-FFF2-40B4-BE49-F238E27FC236}">
                <a16:creationId xmlns:a16="http://schemas.microsoft.com/office/drawing/2014/main" id="{17ACCC3A-76A0-AF76-9E25-BC7329C95324}"/>
              </a:ext>
            </a:extLst>
          </p:cNvPr>
          <p:cNvSpPr>
            <a:spLocks noGrp="1"/>
          </p:cNvSpPr>
          <p:nvPr>
            <p:ph type="body" sz="quarter" idx="13"/>
          </p:nvPr>
        </p:nvSpPr>
        <p:spPr>
          <a:xfrm>
            <a:off x="2184400" y="1600200"/>
            <a:ext cx="5994400" cy="4267200"/>
          </a:xfrm>
          <a:prstGeom prst="rect">
            <a:avLst/>
          </a:prstGeom>
        </p:spPr>
        <p:txBody>
          <a:bodyPr/>
          <a:lstStyle>
            <a:lvl1pPr marL="361968" indent="-361968">
              <a:buFontTx/>
              <a:buBlip>
                <a:blip>
                  <a:extLst>
                    <a:ext uri="{96DAC541-7B7A-43D3-8B79-37D633B846F1}">
                      <asvg:svgBlip xmlns:asvg="http://schemas.microsoft.com/office/drawing/2016/SVG/main" r:embed="rId3"/>
                    </a:ext>
                  </a:extLst>
                </a:blip>
              </a:buBlip>
              <a:defRPr sz="2133">
                <a:solidFill>
                  <a:srgbClr val="367189"/>
                </a:solidFill>
                <a:latin typeface="+mj-lt"/>
              </a:defRPr>
            </a:lvl1pPr>
            <a:lvl2pPr marL="654083" indent="-349267">
              <a:buFontTx/>
              <a:buBlip>
                <a:blip>
                  <a:extLst>
                    <a:ext uri="{96DAC541-7B7A-43D3-8B79-37D633B846F1}">
                      <asvg:svgBlip xmlns:asvg="http://schemas.microsoft.com/office/drawing/2016/SVG/main" r:embed="rId3"/>
                    </a:ext>
                  </a:extLst>
                </a:blip>
              </a:buBlip>
              <a:defRPr sz="1867">
                <a:solidFill>
                  <a:srgbClr val="367189"/>
                </a:solidFill>
                <a:latin typeface="+mj-lt"/>
              </a:defRPr>
            </a:lvl2pPr>
            <a:lvl3pPr marL="954664" indent="-345034">
              <a:buFontTx/>
              <a:buBlip>
                <a:blip>
                  <a:extLst>
                    <a:ext uri="{96DAC541-7B7A-43D3-8B79-37D633B846F1}">
                      <asvg:svgBlip xmlns:asvg="http://schemas.microsoft.com/office/drawing/2016/SVG/main" r:embed="rId3"/>
                    </a:ext>
                  </a:extLst>
                </a:blip>
              </a:buBlip>
              <a:defRPr sz="1600">
                <a:solidFill>
                  <a:srgbClr val="367189"/>
                </a:solidFill>
                <a:latin typeface="+mj-lt"/>
              </a:defRPr>
            </a:lvl3pPr>
            <a:lvl4pPr marL="1254188" indent="-339742">
              <a:buFontTx/>
              <a:buBlip>
                <a:blip>
                  <a:extLst>
                    <a:ext uri="{96DAC541-7B7A-43D3-8B79-37D633B846F1}">
                      <asvg:svgBlip xmlns:asvg="http://schemas.microsoft.com/office/drawing/2016/SVG/main" r:embed="rId3"/>
                    </a:ext>
                  </a:extLst>
                </a:blip>
              </a:buBlip>
              <a:tabLst>
                <a:tab pos="1192802" algn="l"/>
              </a:tabLst>
              <a:defRPr sz="1333">
                <a:solidFill>
                  <a:srgbClr val="367189"/>
                </a:solidFill>
                <a:latin typeface="+mj-lt"/>
              </a:defRPr>
            </a:lvl4pPr>
            <a:lvl5pPr marL="1554770" indent="-335509">
              <a:buFontTx/>
              <a:buBlip>
                <a:blip>
                  <a:extLst>
                    <a:ext uri="{96DAC541-7B7A-43D3-8B79-37D633B846F1}">
                      <asvg:svgBlip xmlns:asvg="http://schemas.microsoft.com/office/drawing/2016/SVG/main" r:embed="rId3"/>
                    </a:ext>
                  </a:extLst>
                </a:blip>
              </a:buBlip>
              <a:defRPr sz="1333">
                <a:solidFill>
                  <a:srgbClr val="367189"/>
                </a:solidFill>
                <a:latin typeface="+mj-l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Titel 1">
            <a:extLst>
              <a:ext uri="{FF2B5EF4-FFF2-40B4-BE49-F238E27FC236}">
                <a16:creationId xmlns:a16="http://schemas.microsoft.com/office/drawing/2014/main" id="{6A73FF9D-7C60-E9A4-84D2-B14D5BA7A3A4}"/>
              </a:ext>
            </a:extLst>
          </p:cNvPr>
          <p:cNvSpPr>
            <a:spLocks noGrp="1"/>
          </p:cNvSpPr>
          <p:nvPr>
            <p:ph type="title"/>
          </p:nvPr>
        </p:nvSpPr>
        <p:spPr>
          <a:xfrm>
            <a:off x="2184400" y="740701"/>
            <a:ext cx="9240192" cy="399323"/>
          </a:xfrm>
          <a:prstGeom prst="rect">
            <a:avLst/>
          </a:prstGeom>
        </p:spPr>
        <p:txBody>
          <a:bodyPr/>
          <a:lstStyle>
            <a:lvl1pPr>
              <a:defRPr lang="da-DK" sz="2533" dirty="0">
                <a:solidFill>
                  <a:srgbClr val="367189"/>
                </a:solidFill>
                <a:ea typeface="+mn-ea"/>
                <a:cs typeface="+mn-cs"/>
              </a:defRPr>
            </a:lvl1pPr>
          </a:lstStyle>
          <a:p>
            <a:pPr marL="0" lvl="0" indent="0">
              <a:spcBef>
                <a:spcPts val="667"/>
              </a:spcBef>
              <a:buFont typeface="Arial" panose="020B0604020202020204" pitchFamily="34" charset="0"/>
            </a:pPr>
            <a:endParaRPr lang="da-DK"/>
          </a:p>
        </p:txBody>
      </p:sp>
    </p:spTree>
    <p:extLst>
      <p:ext uri="{BB962C8B-B14F-4D97-AF65-F5344CB8AC3E}">
        <p14:creationId xmlns:p14="http://schemas.microsoft.com/office/powerpoint/2010/main" val="1100642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t + to indholdsobjek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94451"/>
            <a:ext cx="5181600" cy="4782512"/>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8" name="Content Placeholder 2"/>
          <p:cNvSpPr>
            <a:spLocks noGrp="1"/>
          </p:cNvSpPr>
          <p:nvPr>
            <p:ph sz="half" idx="13"/>
          </p:nvPr>
        </p:nvSpPr>
        <p:spPr>
          <a:xfrm>
            <a:off x="6172200" y="1394451"/>
            <a:ext cx="5181600" cy="2247292"/>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9" name="Content Placeholder 3"/>
          <p:cNvSpPr>
            <a:spLocks noGrp="1"/>
          </p:cNvSpPr>
          <p:nvPr>
            <p:ph sz="half" idx="14"/>
          </p:nvPr>
        </p:nvSpPr>
        <p:spPr>
          <a:xfrm>
            <a:off x="6172200" y="3875106"/>
            <a:ext cx="5181600" cy="230185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11" name="Footer Placeholder 7"/>
          <p:cNvSpPr>
            <a:spLocks noGrp="1"/>
          </p:cNvSpPr>
          <p:nvPr>
            <p:ph type="ftr" sz="quarter" idx="10"/>
          </p:nvPr>
        </p:nvSpPr>
        <p:spPr>
          <a:xfrm>
            <a:off x="336944" y="6357357"/>
            <a:ext cx="4114800" cy="365125"/>
          </a:xfrm>
          <a:prstGeom prst="rect">
            <a:avLst/>
          </a:prstGeom>
        </p:spPr>
        <p:txBody>
          <a:bodyPr vert="horz" lIns="91440" tIns="45720" rIns="91440" bIns="45720" rtlCol="0" anchor="ctr"/>
          <a:lstStyle>
            <a:lvl1pPr>
              <a:defRPr lang="da-DK" sz="1200" smtClean="0">
                <a:solidFill>
                  <a:schemeClr val="accent5">
                    <a:lumMod val="75000"/>
                  </a:schemeClr>
                </a:solidFill>
                <a:latin typeface="+mn-lt"/>
                <a:cs typeface="+mn-cs"/>
              </a:defRPr>
            </a:lvl1pPr>
          </a:lstStyle>
          <a:p>
            <a:pPr defTabSz="914446">
              <a:defRPr/>
            </a:pPr>
            <a:endParaRPr lang="da-DK">
              <a:solidFill>
                <a:srgbClr val="5B9BD5">
                  <a:lumMod val="75000"/>
                </a:srgbClr>
              </a:solidFill>
            </a:endParaRPr>
          </a:p>
        </p:txBody>
      </p:sp>
      <p:sp>
        <p:nvSpPr>
          <p:cNvPr id="12" name="Slide Number Placeholder 8"/>
          <p:cNvSpPr>
            <a:spLocks noGrp="1"/>
          </p:cNvSpPr>
          <p:nvPr>
            <p:ph type="sldNum" sz="quarter" idx="11"/>
          </p:nvPr>
        </p:nvSpPr>
        <p:spPr>
          <a:xfrm>
            <a:off x="8610600" y="6414720"/>
            <a:ext cx="2743200" cy="365125"/>
          </a:xfrm>
          <a:prstGeom prst="rect">
            <a:avLst/>
          </a:prstGeom>
        </p:spPr>
        <p:txBody>
          <a:bodyPr vert="horz" lIns="91440" tIns="45720" rIns="91440" bIns="45720" rtlCol="0" anchor="ctr"/>
          <a:lstStyle>
            <a:lvl1pPr>
              <a:defRPr lang="da-DK" sz="1200" smtClean="0">
                <a:solidFill>
                  <a:schemeClr val="accent5">
                    <a:lumMod val="75000"/>
                  </a:schemeClr>
                </a:solidFill>
                <a:latin typeface="+mn-lt"/>
                <a:cs typeface="+mn-cs"/>
              </a:defRPr>
            </a:lvl1pPr>
          </a:lstStyle>
          <a:p>
            <a:pPr defTabSz="914446">
              <a:defRPr/>
            </a:pPr>
            <a:fld id="{51C876E1-F2B2-4258-8390-F08ECB33B253}" type="slidenum">
              <a:rPr lang="da-DK" smtClean="0">
                <a:solidFill>
                  <a:srgbClr val="5B9BD5">
                    <a:lumMod val="75000"/>
                  </a:srgbClr>
                </a:solidFill>
              </a:rPr>
              <a:pPr defTabSz="914446">
                <a:defRPr/>
              </a:pPr>
              <a:t>‹#›</a:t>
            </a:fld>
            <a:endParaRPr lang="da-DK">
              <a:solidFill>
                <a:srgbClr val="5B9BD5">
                  <a:lumMod val="75000"/>
                </a:srgbClr>
              </a:solidFill>
            </a:endParaRPr>
          </a:p>
        </p:txBody>
      </p:sp>
      <p:sp>
        <p:nvSpPr>
          <p:cNvPr id="2" name="Titel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3586336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 Indhold + indhold">
    <p:bg>
      <p:bgPr>
        <a:gradFill flip="none" rotWithShape="1">
          <a:gsLst>
            <a:gs pos="66667">
              <a:srgbClr val="EEEBE3">
                <a:alpha val="80000"/>
              </a:srgbClr>
            </a:gs>
            <a:gs pos="100000">
              <a:srgbClr val="4B917D">
                <a:alpha val="45000"/>
              </a:srgbClr>
            </a:gs>
          </a:gsLst>
          <a:lin ang="5400000" scaled="0"/>
          <a:tileRect/>
        </a:gradFill>
        <a:effectLst/>
      </p:bgPr>
    </p:bg>
    <p:spTree>
      <p:nvGrpSpPr>
        <p:cNvPr id="1" name=""/>
        <p:cNvGrpSpPr/>
        <p:nvPr/>
      </p:nvGrpSpPr>
      <p:grpSpPr>
        <a:xfrm>
          <a:off x="0" y="0"/>
          <a:ext cx="0" cy="0"/>
          <a:chOff x="0" y="0"/>
          <a:chExt cx="0" cy="0"/>
        </a:xfrm>
      </p:grpSpPr>
      <p:cxnSp>
        <p:nvCxnSpPr>
          <p:cNvPr id="4" name="Lige forbindelse 3">
            <a:extLst>
              <a:ext uri="{FF2B5EF4-FFF2-40B4-BE49-F238E27FC236}">
                <a16:creationId xmlns:a16="http://schemas.microsoft.com/office/drawing/2014/main" id="{0639155F-CA53-8088-91C4-69CBCC4C741D}"/>
              </a:ext>
            </a:extLst>
          </p:cNvPr>
          <p:cNvCxnSpPr>
            <a:cxnSpLocks/>
          </p:cNvCxnSpPr>
          <p:nvPr userDrawn="1"/>
        </p:nvCxnSpPr>
        <p:spPr>
          <a:xfrm>
            <a:off x="2184400" y="1143000"/>
            <a:ext cx="2540000" cy="0"/>
          </a:xfrm>
          <a:prstGeom prst="line">
            <a:avLst/>
          </a:prstGeom>
          <a:ln w="12700">
            <a:solidFill>
              <a:srgbClr val="E2007A"/>
            </a:solidFill>
          </a:ln>
        </p:spPr>
        <p:style>
          <a:lnRef idx="2">
            <a:schemeClr val="accent1"/>
          </a:lnRef>
          <a:fillRef idx="0">
            <a:schemeClr val="accent1"/>
          </a:fillRef>
          <a:effectRef idx="1">
            <a:schemeClr val="accent1"/>
          </a:effectRef>
          <a:fontRef idx="minor">
            <a:schemeClr val="tx1"/>
          </a:fontRef>
        </p:style>
      </p:cxnSp>
      <p:pic>
        <p:nvPicPr>
          <p:cNvPr id="11" name="Grafik 10">
            <a:extLst>
              <a:ext uri="{FF2B5EF4-FFF2-40B4-BE49-F238E27FC236}">
                <a16:creationId xmlns:a16="http://schemas.microsoft.com/office/drawing/2014/main" id="{B40D27C5-B4FB-B98D-6DED-6687D9F9417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537200" y="3429000"/>
            <a:ext cx="609600" cy="609600"/>
          </a:xfrm>
          <a:prstGeom prst="rect">
            <a:avLst/>
          </a:prstGeom>
        </p:spPr>
      </p:pic>
      <p:pic>
        <p:nvPicPr>
          <p:cNvPr id="3" name="Grafik 2">
            <a:extLst>
              <a:ext uri="{FF2B5EF4-FFF2-40B4-BE49-F238E27FC236}">
                <a16:creationId xmlns:a16="http://schemas.microsoft.com/office/drawing/2014/main" id="{449830EB-0EA4-724A-FD38-920AB46606B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 y="431800"/>
            <a:ext cx="1168400" cy="1168400"/>
          </a:xfrm>
          <a:prstGeom prst="rect">
            <a:avLst/>
          </a:prstGeom>
        </p:spPr>
      </p:pic>
      <p:sp>
        <p:nvSpPr>
          <p:cNvPr id="2" name="Pladsholder til indhold 15">
            <a:extLst>
              <a:ext uri="{FF2B5EF4-FFF2-40B4-BE49-F238E27FC236}">
                <a16:creationId xmlns:a16="http://schemas.microsoft.com/office/drawing/2014/main" id="{8F521693-15E3-297A-5159-35019B88B4FB}"/>
              </a:ext>
            </a:extLst>
          </p:cNvPr>
          <p:cNvSpPr>
            <a:spLocks noGrp="1"/>
          </p:cNvSpPr>
          <p:nvPr>
            <p:ph sz="quarter" idx="12" hasCustomPrompt="1"/>
          </p:nvPr>
        </p:nvSpPr>
        <p:spPr>
          <a:xfrm>
            <a:off x="2184400" y="1600200"/>
            <a:ext cx="3454400" cy="4267200"/>
          </a:xfrm>
          <a:prstGeom prst="rect">
            <a:avLst/>
          </a:prstGeom>
        </p:spPr>
        <p:txBody>
          <a:bodyPr/>
          <a:lstStyle>
            <a:lvl1pPr marL="238137" indent="-238137">
              <a:buFontTx/>
              <a:buBlip>
                <a:blip>
                  <a:extLst>
                    <a:ext uri="{96DAC541-7B7A-43D3-8B79-37D633B846F1}">
                      <asvg:svgBlip xmlns:asvg="http://schemas.microsoft.com/office/drawing/2016/SVG/main" r:embed="rId2"/>
                    </a:ext>
                  </a:extLst>
                </a:blip>
              </a:buBlip>
              <a:defRPr sz="1200">
                <a:solidFill>
                  <a:srgbClr val="367189"/>
                </a:solidFill>
                <a:latin typeface="+mj-lt"/>
              </a:defRPr>
            </a:lvl1pPr>
          </a:lstStyle>
          <a:p>
            <a:pPr lvl="0"/>
            <a:r>
              <a:rPr lang="da-DK"/>
              <a:t>Indsæt indhold</a:t>
            </a:r>
          </a:p>
        </p:txBody>
      </p:sp>
      <p:sp>
        <p:nvSpPr>
          <p:cNvPr id="7" name="Pladsholder til indhold 15">
            <a:extLst>
              <a:ext uri="{FF2B5EF4-FFF2-40B4-BE49-F238E27FC236}">
                <a16:creationId xmlns:a16="http://schemas.microsoft.com/office/drawing/2014/main" id="{90C273D1-D224-8DE5-167A-DFF7804606FD}"/>
              </a:ext>
            </a:extLst>
          </p:cNvPr>
          <p:cNvSpPr>
            <a:spLocks noGrp="1"/>
          </p:cNvSpPr>
          <p:nvPr>
            <p:ph sz="quarter" idx="16" hasCustomPrompt="1"/>
          </p:nvPr>
        </p:nvSpPr>
        <p:spPr>
          <a:xfrm>
            <a:off x="6299200" y="1600200"/>
            <a:ext cx="3454400" cy="4267200"/>
          </a:xfrm>
          <a:prstGeom prst="rect">
            <a:avLst/>
          </a:prstGeom>
        </p:spPr>
        <p:txBody>
          <a:bodyPr/>
          <a:lstStyle>
            <a:lvl1pPr marL="238137" indent="-238137">
              <a:buFontTx/>
              <a:buBlip>
                <a:blip>
                  <a:extLst>
                    <a:ext uri="{96DAC541-7B7A-43D3-8B79-37D633B846F1}">
                      <asvg:svgBlip xmlns:asvg="http://schemas.microsoft.com/office/drawing/2016/SVG/main" r:embed="rId2"/>
                    </a:ext>
                  </a:extLst>
                </a:blip>
              </a:buBlip>
              <a:defRPr sz="1200">
                <a:solidFill>
                  <a:srgbClr val="367189"/>
                </a:solidFill>
                <a:latin typeface="+mj-lt"/>
              </a:defRPr>
            </a:lvl1pPr>
          </a:lstStyle>
          <a:p>
            <a:pPr lvl="0"/>
            <a:r>
              <a:rPr lang="da-DK"/>
              <a:t>Indsæt indhold</a:t>
            </a:r>
          </a:p>
        </p:txBody>
      </p:sp>
      <p:sp>
        <p:nvSpPr>
          <p:cNvPr id="5" name="Titel 1">
            <a:extLst>
              <a:ext uri="{FF2B5EF4-FFF2-40B4-BE49-F238E27FC236}">
                <a16:creationId xmlns:a16="http://schemas.microsoft.com/office/drawing/2014/main" id="{CD24FCE3-8EDA-71B0-77A5-B308D15E2C8F}"/>
              </a:ext>
            </a:extLst>
          </p:cNvPr>
          <p:cNvSpPr>
            <a:spLocks noGrp="1"/>
          </p:cNvSpPr>
          <p:nvPr>
            <p:ph type="title"/>
          </p:nvPr>
        </p:nvSpPr>
        <p:spPr>
          <a:xfrm>
            <a:off x="2184400" y="740701"/>
            <a:ext cx="9240192" cy="399323"/>
          </a:xfrm>
          <a:prstGeom prst="rect">
            <a:avLst/>
          </a:prstGeom>
        </p:spPr>
        <p:txBody>
          <a:bodyPr/>
          <a:lstStyle>
            <a:lvl1pPr>
              <a:defRPr lang="da-DK" sz="2533" dirty="0">
                <a:solidFill>
                  <a:srgbClr val="367189"/>
                </a:solidFill>
                <a:ea typeface="+mn-ea"/>
                <a:cs typeface="+mn-cs"/>
              </a:defRPr>
            </a:lvl1pPr>
          </a:lstStyle>
          <a:p>
            <a:pPr marL="0" lvl="0" indent="0">
              <a:spcBef>
                <a:spcPts val="667"/>
              </a:spcBef>
              <a:buFont typeface="Arial" panose="020B0604020202020204" pitchFamily="34" charset="0"/>
            </a:pPr>
            <a:endParaRPr lang="da-DK"/>
          </a:p>
        </p:txBody>
      </p:sp>
    </p:spTree>
    <p:extLst>
      <p:ext uri="{BB962C8B-B14F-4D97-AF65-F5344CB8AC3E}">
        <p14:creationId xmlns:p14="http://schemas.microsoft.com/office/powerpoint/2010/main" val="1286213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Kontakt os ">
    <p:bg>
      <p:bgPr>
        <a:gradFill flip="none" rotWithShape="1">
          <a:gsLst>
            <a:gs pos="66667">
              <a:srgbClr val="EEEBE3">
                <a:alpha val="80000"/>
              </a:srgbClr>
            </a:gs>
            <a:gs pos="100000">
              <a:srgbClr val="4B917D">
                <a:alpha val="45000"/>
              </a:srgbClr>
            </a:gs>
          </a:gsLst>
          <a:lin ang="5400000" scaled="0"/>
          <a:tileRect/>
        </a:gra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17D92BC-87EF-895D-7C69-B2756887DCE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600" y="431801"/>
            <a:ext cx="1168400" cy="1168400"/>
          </a:xfrm>
          <a:prstGeom prst="rect">
            <a:avLst/>
          </a:prstGeom>
        </p:spPr>
      </p:pic>
      <p:cxnSp>
        <p:nvCxnSpPr>
          <p:cNvPr id="4" name="Lige forbindelse 3">
            <a:extLst>
              <a:ext uri="{FF2B5EF4-FFF2-40B4-BE49-F238E27FC236}">
                <a16:creationId xmlns:a16="http://schemas.microsoft.com/office/drawing/2014/main" id="{0639155F-CA53-8088-91C4-69CBCC4C741D}"/>
              </a:ext>
            </a:extLst>
          </p:cNvPr>
          <p:cNvCxnSpPr>
            <a:cxnSpLocks/>
          </p:cNvCxnSpPr>
          <p:nvPr userDrawn="1"/>
        </p:nvCxnSpPr>
        <p:spPr>
          <a:xfrm>
            <a:off x="2184400" y="1143000"/>
            <a:ext cx="2540000" cy="0"/>
          </a:xfrm>
          <a:prstGeom prst="line">
            <a:avLst/>
          </a:prstGeom>
          <a:ln w="12700">
            <a:solidFill>
              <a:srgbClr val="E2007A"/>
            </a:solidFill>
          </a:ln>
        </p:spPr>
        <p:style>
          <a:lnRef idx="2">
            <a:schemeClr val="accent1"/>
          </a:lnRef>
          <a:fillRef idx="0">
            <a:schemeClr val="accent1"/>
          </a:fillRef>
          <a:effectRef idx="1">
            <a:schemeClr val="accent1"/>
          </a:effectRef>
          <a:fontRef idx="minor">
            <a:schemeClr val="tx1"/>
          </a:fontRef>
        </p:style>
      </p:cxnSp>
      <p:sp>
        <p:nvSpPr>
          <p:cNvPr id="2" name="Tekstfelt 1">
            <a:extLst>
              <a:ext uri="{FF2B5EF4-FFF2-40B4-BE49-F238E27FC236}">
                <a16:creationId xmlns:a16="http://schemas.microsoft.com/office/drawing/2014/main" id="{588D89AA-E275-DFB6-546C-F568FEF07D4C}"/>
              </a:ext>
            </a:extLst>
          </p:cNvPr>
          <p:cNvSpPr txBox="1"/>
          <p:nvPr userDrawn="1"/>
        </p:nvSpPr>
        <p:spPr>
          <a:xfrm>
            <a:off x="2184400" y="685800"/>
            <a:ext cx="5943600" cy="482120"/>
          </a:xfrm>
          <a:prstGeom prst="rect">
            <a:avLst/>
          </a:prstGeom>
          <a:noFill/>
        </p:spPr>
        <p:txBody>
          <a:bodyPr wrap="square" rtlCol="0">
            <a:spAutoFit/>
          </a:bodyPr>
          <a:lstStyle/>
          <a:p>
            <a:r>
              <a:rPr lang="da-DK" sz="2533" b="1">
                <a:solidFill>
                  <a:srgbClr val="367189"/>
                </a:solidFill>
                <a:latin typeface="Sarabun Thin" panose="020B0604020202020204" charset="-34"/>
                <a:cs typeface="Sarabun Thin" panose="020B0604020202020204" charset="-34"/>
              </a:rPr>
              <a:t>Kontakt os </a:t>
            </a:r>
          </a:p>
        </p:txBody>
      </p:sp>
      <p:pic>
        <p:nvPicPr>
          <p:cNvPr id="7" name="Grafik 6">
            <a:hlinkClick r:id="rId3"/>
            <a:extLst>
              <a:ext uri="{FF2B5EF4-FFF2-40B4-BE49-F238E27FC236}">
                <a16:creationId xmlns:a16="http://schemas.microsoft.com/office/drawing/2014/main" id="{C7653C51-F8DD-01E3-99DD-EC160D918F3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3200" y="3276600"/>
            <a:ext cx="567469" cy="567469"/>
          </a:xfrm>
          <a:prstGeom prst="rect">
            <a:avLst/>
          </a:prstGeom>
        </p:spPr>
      </p:pic>
      <p:pic>
        <p:nvPicPr>
          <p:cNvPr id="9" name="Grafik 8">
            <a:hlinkClick r:id="rId5"/>
            <a:extLst>
              <a:ext uri="{FF2B5EF4-FFF2-40B4-BE49-F238E27FC236}">
                <a16:creationId xmlns:a16="http://schemas.microsoft.com/office/drawing/2014/main" id="{8DB3E5EB-3904-D4D7-11B0-2CB7BA924AA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53200" y="2108200"/>
            <a:ext cx="567469" cy="567469"/>
          </a:xfrm>
          <a:prstGeom prst="rect">
            <a:avLst/>
          </a:prstGeom>
        </p:spPr>
      </p:pic>
      <p:pic>
        <p:nvPicPr>
          <p:cNvPr id="12" name="Grafik 11">
            <a:hlinkClick r:id="rId7"/>
            <a:extLst>
              <a:ext uri="{FF2B5EF4-FFF2-40B4-BE49-F238E27FC236}">
                <a16:creationId xmlns:a16="http://schemas.microsoft.com/office/drawing/2014/main" id="{E0485730-A6C0-CB7A-FFEA-E7A5534E2A6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69232" y="3276600"/>
            <a:ext cx="567469" cy="581656"/>
          </a:xfrm>
          <a:prstGeom prst="rect">
            <a:avLst/>
          </a:prstGeom>
        </p:spPr>
      </p:pic>
      <p:pic>
        <p:nvPicPr>
          <p:cNvPr id="17" name="Grafik 16">
            <a:hlinkClick r:id="rId9"/>
            <a:extLst>
              <a:ext uri="{FF2B5EF4-FFF2-40B4-BE49-F238E27FC236}">
                <a16:creationId xmlns:a16="http://schemas.microsoft.com/office/drawing/2014/main" id="{F3816A48-FE06-B5D5-2D41-97B78E84D5F9}"/>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9232" y="2108200"/>
            <a:ext cx="508000" cy="508000"/>
          </a:xfrm>
          <a:prstGeom prst="rect">
            <a:avLst/>
          </a:prstGeom>
        </p:spPr>
      </p:pic>
      <p:pic>
        <p:nvPicPr>
          <p:cNvPr id="23" name="Billede 22" descr="Et billede, der indeholder tekst, Font/skrifttype, Grafik, grafisk design&#10;&#10;Automatisk genereret beskrivelse">
            <a:extLst>
              <a:ext uri="{FF2B5EF4-FFF2-40B4-BE49-F238E27FC236}">
                <a16:creationId xmlns:a16="http://schemas.microsoft.com/office/drawing/2014/main" id="{6EFA4D0B-0C1A-CCD6-AA1C-4E404A490BF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1344" y="5664200"/>
            <a:ext cx="1964654" cy="1193800"/>
          </a:xfrm>
          <a:prstGeom prst="rect">
            <a:avLst/>
          </a:prstGeom>
        </p:spPr>
      </p:pic>
      <p:sp>
        <p:nvSpPr>
          <p:cNvPr id="28" name="Tekstfelt 27">
            <a:extLst>
              <a:ext uri="{FF2B5EF4-FFF2-40B4-BE49-F238E27FC236}">
                <a16:creationId xmlns:a16="http://schemas.microsoft.com/office/drawing/2014/main" id="{52EC5302-C3D6-A3BF-AEC9-B6C794CE9C32}"/>
              </a:ext>
            </a:extLst>
          </p:cNvPr>
          <p:cNvSpPr txBox="1"/>
          <p:nvPr userDrawn="1"/>
        </p:nvSpPr>
        <p:spPr>
          <a:xfrm>
            <a:off x="2975653" y="2108200"/>
            <a:ext cx="2743200" cy="584775"/>
          </a:xfrm>
          <a:prstGeom prst="rect">
            <a:avLst/>
          </a:prstGeom>
          <a:noFill/>
        </p:spPr>
        <p:txBody>
          <a:bodyPr wrap="square" rtlCol="0">
            <a:spAutoFit/>
          </a:bodyPr>
          <a:lstStyle/>
          <a:p>
            <a:r>
              <a:rPr lang="da-DK" sz="1600" b="0">
                <a:solidFill>
                  <a:srgbClr val="367189"/>
                </a:solidFill>
                <a:latin typeface="DM Sans" pitchFamily="2" charset="0"/>
                <a:cs typeface="Sarabun Thin" panose="020B0604020202020204" charset="-34"/>
              </a:rPr>
              <a:t>Besøg os på </a:t>
            </a:r>
          </a:p>
          <a:p>
            <a:r>
              <a:rPr lang="da-DK" sz="1600" b="0">
                <a:solidFill>
                  <a:srgbClr val="367189"/>
                </a:solidFill>
                <a:latin typeface="DM Sans" pitchFamily="2" charset="0"/>
                <a:cs typeface="Sarabun Thin" panose="020B0604020202020204" charset="-34"/>
              </a:rPr>
              <a:t>www.siscon.dk</a:t>
            </a:r>
          </a:p>
        </p:txBody>
      </p:sp>
      <p:sp>
        <p:nvSpPr>
          <p:cNvPr id="29" name="Tekstfelt 28">
            <a:extLst>
              <a:ext uri="{FF2B5EF4-FFF2-40B4-BE49-F238E27FC236}">
                <a16:creationId xmlns:a16="http://schemas.microsoft.com/office/drawing/2014/main" id="{B6957FD5-83C6-072A-5CE4-2634F9649891}"/>
              </a:ext>
            </a:extLst>
          </p:cNvPr>
          <p:cNvSpPr txBox="1"/>
          <p:nvPr userDrawn="1"/>
        </p:nvSpPr>
        <p:spPr>
          <a:xfrm>
            <a:off x="7259621" y="2108200"/>
            <a:ext cx="2743200" cy="584775"/>
          </a:xfrm>
          <a:prstGeom prst="rect">
            <a:avLst/>
          </a:prstGeom>
          <a:noFill/>
        </p:spPr>
        <p:txBody>
          <a:bodyPr wrap="square" rtlCol="0">
            <a:spAutoFit/>
          </a:bodyPr>
          <a:lstStyle/>
          <a:p>
            <a:r>
              <a:rPr lang="da-DK" sz="1600" b="0">
                <a:solidFill>
                  <a:srgbClr val="367189"/>
                </a:solidFill>
                <a:latin typeface="DM Sans" pitchFamily="2" charset="0"/>
                <a:cs typeface="Sarabun Thin" panose="020B0604020202020204" charset="-34"/>
              </a:rPr>
              <a:t>Skriv til os på</a:t>
            </a:r>
          </a:p>
          <a:p>
            <a:r>
              <a:rPr lang="da-DK" sz="1600" b="0">
                <a:solidFill>
                  <a:srgbClr val="367189"/>
                </a:solidFill>
                <a:latin typeface="DM Sans" pitchFamily="2" charset="0"/>
                <a:cs typeface="Sarabun Thin" panose="020B0604020202020204" charset="-34"/>
              </a:rPr>
              <a:t>succes@siscon.dk</a:t>
            </a:r>
          </a:p>
        </p:txBody>
      </p:sp>
      <p:sp>
        <p:nvSpPr>
          <p:cNvPr id="30" name="Tekstfelt 29">
            <a:extLst>
              <a:ext uri="{FF2B5EF4-FFF2-40B4-BE49-F238E27FC236}">
                <a16:creationId xmlns:a16="http://schemas.microsoft.com/office/drawing/2014/main" id="{D38BAB37-FCFD-16AD-F61E-F933167A4759}"/>
              </a:ext>
            </a:extLst>
          </p:cNvPr>
          <p:cNvSpPr txBox="1"/>
          <p:nvPr userDrawn="1"/>
        </p:nvSpPr>
        <p:spPr>
          <a:xfrm>
            <a:off x="7259621" y="3327400"/>
            <a:ext cx="2743200" cy="584775"/>
          </a:xfrm>
          <a:prstGeom prst="rect">
            <a:avLst/>
          </a:prstGeom>
          <a:noFill/>
        </p:spPr>
        <p:txBody>
          <a:bodyPr wrap="square" rtlCol="0">
            <a:spAutoFit/>
          </a:bodyPr>
          <a:lstStyle/>
          <a:p>
            <a:r>
              <a:rPr lang="da-DK" sz="1600" b="0">
                <a:solidFill>
                  <a:srgbClr val="367189"/>
                </a:solidFill>
                <a:latin typeface="DM Sans" pitchFamily="2" charset="0"/>
                <a:cs typeface="Sarabun Thin" panose="020B0604020202020204" charset="-34"/>
              </a:rPr>
              <a:t>Følg med på LinkedIn</a:t>
            </a:r>
          </a:p>
          <a:p>
            <a:r>
              <a:rPr lang="da-DK" sz="1600" b="0">
                <a:solidFill>
                  <a:srgbClr val="367189"/>
                </a:solidFill>
                <a:latin typeface="DM Sans" pitchFamily="2" charset="0"/>
                <a:cs typeface="Sarabun Thin" panose="020B0604020202020204" charset="-34"/>
              </a:rPr>
              <a:t>Siscon ApS</a:t>
            </a:r>
          </a:p>
        </p:txBody>
      </p:sp>
      <p:sp>
        <p:nvSpPr>
          <p:cNvPr id="32" name="Tekstfelt 31">
            <a:extLst>
              <a:ext uri="{FF2B5EF4-FFF2-40B4-BE49-F238E27FC236}">
                <a16:creationId xmlns:a16="http://schemas.microsoft.com/office/drawing/2014/main" id="{C0A7B8AE-CE07-327D-08AA-520E66E476C6}"/>
              </a:ext>
            </a:extLst>
          </p:cNvPr>
          <p:cNvSpPr txBox="1"/>
          <p:nvPr userDrawn="1"/>
        </p:nvSpPr>
        <p:spPr>
          <a:xfrm>
            <a:off x="2975653" y="3327400"/>
            <a:ext cx="2743200" cy="584775"/>
          </a:xfrm>
          <a:prstGeom prst="rect">
            <a:avLst/>
          </a:prstGeom>
          <a:noFill/>
        </p:spPr>
        <p:txBody>
          <a:bodyPr wrap="square" rtlCol="0">
            <a:spAutoFit/>
          </a:bodyPr>
          <a:lstStyle/>
          <a:p>
            <a:r>
              <a:rPr lang="da-DK" sz="1600" b="0">
                <a:solidFill>
                  <a:srgbClr val="367189"/>
                </a:solidFill>
                <a:latin typeface="DM Sans" pitchFamily="2" charset="0"/>
                <a:cs typeface="Sarabun Thin" panose="020B0604020202020204" charset="-34"/>
              </a:rPr>
              <a:t>Ring til os på</a:t>
            </a:r>
          </a:p>
          <a:p>
            <a:r>
              <a:rPr lang="da-DK" sz="1600" b="0">
                <a:solidFill>
                  <a:srgbClr val="367189"/>
                </a:solidFill>
                <a:latin typeface="DM Sans" pitchFamily="2" charset="0"/>
                <a:cs typeface="Sarabun Thin" panose="020B0604020202020204" charset="-34"/>
              </a:rPr>
              <a:t>70 232 231</a:t>
            </a:r>
          </a:p>
        </p:txBody>
      </p:sp>
    </p:spTree>
    <p:extLst>
      <p:ext uri="{BB962C8B-B14F-4D97-AF65-F5344CB8AC3E}">
        <p14:creationId xmlns:p14="http://schemas.microsoft.com/office/powerpoint/2010/main" val="2361836505"/>
      </p:ext>
    </p:extLst>
  </p:cSld>
  <p:clrMapOvr>
    <a:masterClrMapping/>
  </p:clrMapOvr>
  <p:extLst>
    <p:ext uri="{DCECCB84-F9BA-43D5-87BE-67443E8EF086}">
      <p15:sldGuideLst xmlns:p15="http://schemas.microsoft.com/office/powerpoint/2012/main">
        <p15:guide id="1" orient="horz" pos="2520">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M _ 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42B42-5905-0BD0-E194-F75F5B710080}"/>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pic>
        <p:nvPicPr>
          <p:cNvPr id="3" name="Billede 2">
            <a:extLst>
              <a:ext uri="{FF2B5EF4-FFF2-40B4-BE49-F238E27FC236}">
                <a16:creationId xmlns:a16="http://schemas.microsoft.com/office/drawing/2014/main" id="{33CF37C8-AB53-0B57-9863-75D31197DD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54259" y="5900057"/>
            <a:ext cx="1220593" cy="741679"/>
          </a:xfrm>
          <a:prstGeom prst="rect">
            <a:avLst/>
          </a:prstGeom>
        </p:spPr>
      </p:pic>
      <p:sp>
        <p:nvSpPr>
          <p:cNvPr id="4" name="Pladsholder til tekst 2">
            <a:extLst>
              <a:ext uri="{FF2B5EF4-FFF2-40B4-BE49-F238E27FC236}">
                <a16:creationId xmlns:a16="http://schemas.microsoft.com/office/drawing/2014/main" id="{110AA7A9-092F-2C9A-DA83-4EC70CF319A2}"/>
              </a:ext>
            </a:extLst>
          </p:cNvPr>
          <p:cNvSpPr>
            <a:spLocks noGrp="1"/>
          </p:cNvSpPr>
          <p:nvPr>
            <p:ph idx="10" hasCustomPrompt="1"/>
          </p:nvPr>
        </p:nvSpPr>
        <p:spPr>
          <a:xfrm>
            <a:off x="838200" y="2334826"/>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5" name="Pladsholder til tekst 2">
            <a:extLst>
              <a:ext uri="{FF2B5EF4-FFF2-40B4-BE49-F238E27FC236}">
                <a16:creationId xmlns:a16="http://schemas.microsoft.com/office/drawing/2014/main" id="{C6D9F3D1-6DC8-C876-E1AA-6C90596921B8}"/>
              </a:ext>
            </a:extLst>
          </p:cNvPr>
          <p:cNvSpPr>
            <a:spLocks noGrp="1"/>
          </p:cNvSpPr>
          <p:nvPr>
            <p:ph idx="11" hasCustomPrompt="1"/>
          </p:nvPr>
        </p:nvSpPr>
        <p:spPr>
          <a:xfrm>
            <a:off x="6172200" y="2334825"/>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Tree>
    <p:extLst>
      <p:ext uri="{BB962C8B-B14F-4D97-AF65-F5344CB8AC3E}">
        <p14:creationId xmlns:p14="http://schemas.microsoft.com/office/powerpoint/2010/main" val="193967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_ ControlManag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165B89C-CC0C-D67A-ECB8-57B2516154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54259" y="5900057"/>
            <a:ext cx="1220593" cy="741679"/>
          </a:xfrm>
          <a:prstGeom prst="rect">
            <a:avLst/>
          </a:prstGeom>
        </p:spPr>
      </p:pic>
    </p:spTree>
    <p:extLst>
      <p:ext uri="{BB962C8B-B14F-4D97-AF65-F5344CB8AC3E}">
        <p14:creationId xmlns:p14="http://schemas.microsoft.com/office/powerpoint/2010/main" val="2253119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Virksomhedsmodulet">
    <p:spTree>
      <p:nvGrpSpPr>
        <p:cNvPr id="1" name=""/>
        <p:cNvGrpSpPr/>
        <p:nvPr/>
      </p:nvGrpSpPr>
      <p:grpSpPr>
        <a:xfrm>
          <a:off x="0" y="0"/>
          <a:ext cx="0" cy="0"/>
          <a:chOff x="0" y="0"/>
          <a:chExt cx="0" cy="0"/>
        </a:xfrm>
      </p:grpSpPr>
      <p:pic>
        <p:nvPicPr>
          <p:cNvPr id="7" name="Graphic 8">
            <a:extLst>
              <a:ext uri="{FF2B5EF4-FFF2-40B4-BE49-F238E27FC236}">
                <a16:creationId xmlns:a16="http://schemas.microsoft.com/office/drawing/2014/main" id="{54D3BF16-FA94-577E-2FD4-4EC4E077E56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251195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ullets w/pictur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71C3E3-18EA-55EE-417C-75106DB9A53C}"/>
              </a:ext>
            </a:extLst>
          </p:cNvPr>
          <p:cNvSpPr>
            <a:spLocks noGrp="1"/>
          </p:cNvSpPr>
          <p:nvPr>
            <p:ph idx="1" hasCustomPrompt="1"/>
          </p:nvPr>
        </p:nvSpPr>
        <p:spPr>
          <a:xfrm>
            <a:off x="336560" y="2717209"/>
            <a:ext cx="6477708" cy="3442266"/>
          </a:xfrm>
        </p:spPr>
        <p:txBody>
          <a:bodyPr>
            <a:normAutofit/>
          </a:bodyPr>
          <a:lstStyle>
            <a:lvl1pPr marL="228600" indent="-228600">
              <a:buFontTx/>
              <a:buBlip>
                <a:blip r:embed="rId2"/>
              </a:buBlip>
              <a:defRPr sz="2000" b="0" i="0">
                <a:latin typeface="Sarabun" pitchFamily="2" charset="-34"/>
                <a:cs typeface="Sarabun" pitchFamily="2" charset="-34"/>
              </a:defRPr>
            </a:lvl1pPr>
            <a:lvl2pPr marL="685800" indent="-228600">
              <a:buFontTx/>
              <a:buBlip>
                <a:blip r:embed="rId2"/>
              </a:buBlip>
              <a:defRPr sz="1800" b="0" i="0">
                <a:latin typeface="Sarabun" pitchFamily="2" charset="-34"/>
                <a:cs typeface="Sarabun" pitchFamily="2" charset="-34"/>
              </a:defRPr>
            </a:lvl2pPr>
            <a:lvl3pPr marL="1143000" indent="-228600">
              <a:buFontTx/>
              <a:buBlip>
                <a:blip r:embed="rId2"/>
              </a:buBlip>
              <a:defRPr sz="1600" b="0" i="0">
                <a:latin typeface="Sarabun" pitchFamily="2" charset="-34"/>
                <a:cs typeface="Sarabun" pitchFamily="2" charset="-34"/>
              </a:defRPr>
            </a:lvl3pPr>
            <a:lvl4pPr marL="1600200" indent="-228600">
              <a:buFontTx/>
              <a:buBlip>
                <a:blip r:embed="rId2"/>
              </a:buBlip>
              <a:defRPr sz="1400" b="0" i="0">
                <a:latin typeface="Sarabun" pitchFamily="2" charset="-34"/>
                <a:cs typeface="Sarabun" pitchFamily="2" charset="-34"/>
              </a:defRPr>
            </a:lvl4pPr>
            <a:lvl5pPr marL="2057400" indent="-228600">
              <a:buFontTx/>
              <a:buBlip>
                <a:blip r:embed="rId2"/>
              </a:buBlip>
              <a:defRPr sz="1400" b="0" i="0">
                <a:latin typeface="Sarabun" pitchFamily="2" charset="-34"/>
                <a:cs typeface="Sarabun" pitchFamily="2" charset="-34"/>
              </a:defRPr>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endParaRPr lang="en-DK"/>
          </a:p>
        </p:txBody>
      </p:sp>
      <p:sp>
        <p:nvSpPr>
          <p:cNvPr id="4" name="Date Placeholder 3">
            <a:extLst>
              <a:ext uri="{FF2B5EF4-FFF2-40B4-BE49-F238E27FC236}">
                <a16:creationId xmlns:a16="http://schemas.microsoft.com/office/drawing/2014/main" id="{221F3F97-6957-5CD8-3733-431AD6056B28}"/>
              </a:ext>
            </a:extLst>
          </p:cNvPr>
          <p:cNvSpPr>
            <a:spLocks noGrp="1"/>
          </p:cNvSpPr>
          <p:nvPr>
            <p:ph type="dt" sz="half" idx="10"/>
          </p:nvPr>
        </p:nvSpPr>
        <p:spPr/>
        <p:txBody>
          <a:bodyPr/>
          <a:lstStyle/>
          <a:p>
            <a:fld id="{EBE00428-7091-B148-9900-2C813D32530F}" type="datetimeFigureOut">
              <a:rPr lang="en-DK" smtClean="0"/>
              <a:t>06/23/2026</a:t>
            </a:fld>
            <a:endParaRPr lang="en-DK"/>
          </a:p>
        </p:txBody>
      </p:sp>
      <p:sp>
        <p:nvSpPr>
          <p:cNvPr id="5" name="Footer Placeholder 4">
            <a:extLst>
              <a:ext uri="{FF2B5EF4-FFF2-40B4-BE49-F238E27FC236}">
                <a16:creationId xmlns:a16="http://schemas.microsoft.com/office/drawing/2014/main" id="{C5EE2537-2C7D-0C37-CAD7-2AAC5289D36C}"/>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52BA7C81-10EE-4159-4C89-1AC4890F0F36}"/>
              </a:ext>
            </a:extLst>
          </p:cNvPr>
          <p:cNvSpPr>
            <a:spLocks noGrp="1"/>
          </p:cNvSpPr>
          <p:nvPr>
            <p:ph type="sldNum" sz="quarter" idx="12"/>
          </p:nvPr>
        </p:nvSpPr>
        <p:spPr/>
        <p:txBody>
          <a:bodyPr/>
          <a:lstStyle/>
          <a:p>
            <a:fld id="{C94FF8C7-A791-E142-95CA-DA8F6CEF1D0E}" type="slidenum">
              <a:rPr lang="en-DK" smtClean="0"/>
              <a:t>‹#›</a:t>
            </a:fld>
            <a:endParaRPr lang="en-DK"/>
          </a:p>
        </p:txBody>
      </p:sp>
      <p:sp>
        <p:nvSpPr>
          <p:cNvPr id="8" name="Title 7">
            <a:extLst>
              <a:ext uri="{FF2B5EF4-FFF2-40B4-BE49-F238E27FC236}">
                <a16:creationId xmlns:a16="http://schemas.microsoft.com/office/drawing/2014/main" id="{9FB9FC36-D351-2CF7-CB39-F29479DAB7BA}"/>
              </a:ext>
            </a:extLst>
          </p:cNvPr>
          <p:cNvSpPr>
            <a:spLocks noGrp="1"/>
          </p:cNvSpPr>
          <p:nvPr>
            <p:ph type="title"/>
          </p:nvPr>
        </p:nvSpPr>
        <p:spPr>
          <a:xfrm>
            <a:off x="336560" y="1291074"/>
            <a:ext cx="6477708" cy="1325563"/>
          </a:xfrm>
        </p:spPr>
        <p:txBody>
          <a:bodyPr anchor="t" anchorCtr="0">
            <a:normAutofit/>
          </a:bodyPr>
          <a:lstStyle>
            <a:lvl1pPr>
              <a:defRPr sz="3200" b="0" i="0">
                <a:latin typeface="Sarabun" pitchFamily="2" charset="-34"/>
                <a:cs typeface="Sarabun" pitchFamily="2" charset="-34"/>
              </a:defRPr>
            </a:lvl1pPr>
          </a:lstStyle>
          <a:p>
            <a:r>
              <a:rPr lang="en-GB"/>
              <a:t>Click to edit Master title style</a:t>
            </a:r>
            <a:endParaRPr lang="en-DK"/>
          </a:p>
        </p:txBody>
      </p:sp>
      <p:pic>
        <p:nvPicPr>
          <p:cNvPr id="9" name="Graphic 8">
            <a:extLst>
              <a:ext uri="{FF2B5EF4-FFF2-40B4-BE49-F238E27FC236}">
                <a16:creationId xmlns:a16="http://schemas.microsoft.com/office/drawing/2014/main" id="{AAFF639C-0394-2591-F707-14EEBF32782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
        <p:nvSpPr>
          <p:cNvPr id="11" name="Picture Placeholder 10">
            <a:extLst>
              <a:ext uri="{FF2B5EF4-FFF2-40B4-BE49-F238E27FC236}">
                <a16:creationId xmlns:a16="http://schemas.microsoft.com/office/drawing/2014/main" id="{3078B82F-8B69-77F5-9627-C4B11E7A159F}"/>
              </a:ext>
            </a:extLst>
          </p:cNvPr>
          <p:cNvSpPr>
            <a:spLocks noGrp="1"/>
          </p:cNvSpPr>
          <p:nvPr>
            <p:ph type="pic" sz="quarter" idx="13"/>
          </p:nvPr>
        </p:nvSpPr>
        <p:spPr>
          <a:xfrm>
            <a:off x="7561303" y="1144022"/>
            <a:ext cx="4654550" cy="6302375"/>
          </a:xfrm>
          <a:noFill/>
        </p:spPr>
        <p:txBody>
          <a:bodyPr/>
          <a:lstStyle/>
          <a:p>
            <a:endParaRPr lang="en-DK"/>
          </a:p>
        </p:txBody>
      </p:sp>
    </p:spTree>
    <p:extLst>
      <p:ext uri="{BB962C8B-B14F-4D97-AF65-F5344CB8AC3E}">
        <p14:creationId xmlns:p14="http://schemas.microsoft.com/office/powerpoint/2010/main" val="2872166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iscon _ 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42B42-5905-0BD0-E194-F75F5B710080}"/>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sp>
        <p:nvSpPr>
          <p:cNvPr id="4" name="Pladsholder til tekst 2">
            <a:extLst>
              <a:ext uri="{FF2B5EF4-FFF2-40B4-BE49-F238E27FC236}">
                <a16:creationId xmlns:a16="http://schemas.microsoft.com/office/drawing/2014/main" id="{110AA7A9-092F-2C9A-DA83-4EC70CF319A2}"/>
              </a:ext>
            </a:extLst>
          </p:cNvPr>
          <p:cNvSpPr>
            <a:spLocks noGrp="1"/>
          </p:cNvSpPr>
          <p:nvPr>
            <p:ph idx="10" hasCustomPrompt="1"/>
          </p:nvPr>
        </p:nvSpPr>
        <p:spPr>
          <a:xfrm>
            <a:off x="838200" y="2334826"/>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5" name="Pladsholder til tekst 2">
            <a:extLst>
              <a:ext uri="{FF2B5EF4-FFF2-40B4-BE49-F238E27FC236}">
                <a16:creationId xmlns:a16="http://schemas.microsoft.com/office/drawing/2014/main" id="{C6D9F3D1-6DC8-C876-E1AA-6C90596921B8}"/>
              </a:ext>
            </a:extLst>
          </p:cNvPr>
          <p:cNvSpPr>
            <a:spLocks noGrp="1"/>
          </p:cNvSpPr>
          <p:nvPr>
            <p:ph idx="11" hasCustomPrompt="1"/>
          </p:nvPr>
        </p:nvSpPr>
        <p:spPr>
          <a:xfrm>
            <a:off x="6172200" y="2334825"/>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pic>
        <p:nvPicPr>
          <p:cNvPr id="6" name="Graphic 8">
            <a:extLst>
              <a:ext uri="{FF2B5EF4-FFF2-40B4-BE49-F238E27FC236}">
                <a16:creationId xmlns:a16="http://schemas.microsoft.com/office/drawing/2014/main" id="{33774429-4E34-2CDC-26E8-DAE62582C65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854846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_Siscon ">
    <p:spTree>
      <p:nvGrpSpPr>
        <p:cNvPr id="1" name=""/>
        <p:cNvGrpSpPr/>
        <p:nvPr/>
      </p:nvGrpSpPr>
      <p:grpSpPr>
        <a:xfrm>
          <a:off x="0" y="0"/>
          <a:ext cx="0" cy="0"/>
          <a:chOff x="0" y="0"/>
          <a:chExt cx="0" cy="0"/>
        </a:xfrm>
      </p:grpSpPr>
      <p:pic>
        <p:nvPicPr>
          <p:cNvPr id="7" name="Graphic 8">
            <a:extLst>
              <a:ext uri="{FF2B5EF4-FFF2-40B4-BE49-F238E27FC236}">
                <a16:creationId xmlns:a16="http://schemas.microsoft.com/office/drawing/2014/main" id="{54D3BF16-FA94-577E-2FD4-4EC4E077E56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2688534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_ ControlManag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165B89C-CC0C-D67A-ECB8-57B2516154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54259" y="5900057"/>
            <a:ext cx="1220593" cy="741679"/>
          </a:xfrm>
          <a:prstGeom prst="rect">
            <a:avLst/>
          </a:prstGeom>
        </p:spPr>
      </p:pic>
    </p:spTree>
    <p:extLst>
      <p:ext uri="{BB962C8B-B14F-4D97-AF65-F5344CB8AC3E}">
        <p14:creationId xmlns:p14="http://schemas.microsoft.com/office/powerpoint/2010/main" val="1930373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97C7736A-24BE-50E3-514D-B160BB6005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20900" y="1643476"/>
            <a:ext cx="3926436" cy="3552326"/>
          </a:xfrm>
          <a:prstGeom prst="rect">
            <a:avLst/>
          </a:prstGeom>
          <a:effectLst>
            <a:outerShdw blurRad="50800" dist="38100" algn="l" rotWithShape="0">
              <a:prstClr val="black">
                <a:alpha val="40000"/>
              </a:prstClr>
            </a:outerShdw>
          </a:effectLst>
        </p:spPr>
      </p:pic>
      <p:pic>
        <p:nvPicPr>
          <p:cNvPr id="7" name="Billede 6">
            <a:extLst>
              <a:ext uri="{FF2B5EF4-FFF2-40B4-BE49-F238E27FC236}">
                <a16:creationId xmlns:a16="http://schemas.microsoft.com/office/drawing/2014/main" id="{7963AA58-F32A-3467-18E5-6658639A11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51779" y="5660960"/>
            <a:ext cx="2223073" cy="840744"/>
          </a:xfrm>
          <a:prstGeom prst="rect">
            <a:avLst/>
          </a:prstGeom>
        </p:spPr>
      </p:pic>
      <p:sp>
        <p:nvSpPr>
          <p:cNvPr id="8" name="Titel 1">
            <a:extLst>
              <a:ext uri="{FF2B5EF4-FFF2-40B4-BE49-F238E27FC236}">
                <a16:creationId xmlns:a16="http://schemas.microsoft.com/office/drawing/2014/main" id="{096D49FF-B553-B40F-9AEF-B281675EEAEC}"/>
              </a:ext>
            </a:extLst>
          </p:cNvPr>
          <p:cNvSpPr>
            <a:spLocks noGrp="1"/>
          </p:cNvSpPr>
          <p:nvPr>
            <p:ph type="title" hasCustomPrompt="1"/>
          </p:nvPr>
        </p:nvSpPr>
        <p:spPr>
          <a:xfrm>
            <a:off x="3834961" y="2759044"/>
            <a:ext cx="7126778" cy="840744"/>
          </a:xfrm>
          <a:prstGeom prst="rect">
            <a:avLst/>
          </a:prstGeom>
        </p:spPr>
        <p:txBody>
          <a:bodyPr/>
          <a:lstStyle>
            <a:lvl1pPr>
              <a:defRPr sz="4000"/>
            </a:lvl1pPr>
          </a:lstStyle>
          <a:p>
            <a:r>
              <a:rPr lang="da-DK"/>
              <a:t>Indsæt overskrift </a:t>
            </a:r>
          </a:p>
        </p:txBody>
      </p:sp>
      <p:sp>
        <p:nvSpPr>
          <p:cNvPr id="9" name="Pladsholder til indhold 2">
            <a:extLst>
              <a:ext uri="{FF2B5EF4-FFF2-40B4-BE49-F238E27FC236}">
                <a16:creationId xmlns:a16="http://schemas.microsoft.com/office/drawing/2014/main" id="{FFFE0E8D-4F3B-76B8-91FB-95CF569AB6AE}"/>
              </a:ext>
            </a:extLst>
          </p:cNvPr>
          <p:cNvSpPr>
            <a:spLocks noGrp="1"/>
          </p:cNvSpPr>
          <p:nvPr>
            <p:ph idx="10" hasCustomPrompt="1"/>
          </p:nvPr>
        </p:nvSpPr>
        <p:spPr>
          <a:xfrm>
            <a:off x="3834961" y="3652773"/>
            <a:ext cx="7126778" cy="576697"/>
          </a:xfrm>
          <a:prstGeom prst="rect">
            <a:avLst/>
          </a:prstGeom>
        </p:spPr>
        <p:txBody>
          <a:bodyPr/>
          <a:lstStyle>
            <a:lvl1pPr marL="0" indent="0" algn="l">
              <a:buNone/>
              <a:defRPr sz="2200">
                <a:latin typeface="+mj-lt"/>
              </a:defRPr>
            </a:lvl1pPr>
          </a:lstStyle>
          <a:p>
            <a:pPr lvl="0"/>
            <a:r>
              <a:rPr lang="da-DK"/>
              <a:t>Underoverskrift (kan undlades)</a:t>
            </a:r>
          </a:p>
        </p:txBody>
      </p:sp>
    </p:spTree>
    <p:extLst>
      <p:ext uri="{BB962C8B-B14F-4D97-AF65-F5344CB8AC3E}">
        <p14:creationId xmlns:p14="http://schemas.microsoft.com/office/powerpoint/2010/main" val="49505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200" fill="hold">
                                          <p:stCondLst>
                                            <p:cond delay="0"/>
                                          </p:stCondLst>
                                        </p:cTn>
                                        <p:tgtEl>
                                          <p:spTgt spid="5"/>
                                        </p:tgtEl>
                                        <p:attrNameLst>
                                          <p:attrName>r</p:attrName>
                                        </p:attrNameLst>
                                      </p:cBhvr>
                                    </p:animRot>
                                    <p:animRot by="-240000">
                                      <p:cBhvr>
                                        <p:cTn id="7" dur="400" fill="hold">
                                          <p:stCondLst>
                                            <p:cond delay="400"/>
                                          </p:stCondLst>
                                        </p:cTn>
                                        <p:tgtEl>
                                          <p:spTgt spid="5"/>
                                        </p:tgtEl>
                                        <p:attrNameLst>
                                          <p:attrName>r</p:attrName>
                                        </p:attrNameLst>
                                      </p:cBhvr>
                                    </p:animRot>
                                    <p:animRot by="240000">
                                      <p:cBhvr>
                                        <p:cTn id="8" dur="400" fill="hold">
                                          <p:stCondLst>
                                            <p:cond delay="800"/>
                                          </p:stCondLst>
                                        </p:cTn>
                                        <p:tgtEl>
                                          <p:spTgt spid="5"/>
                                        </p:tgtEl>
                                        <p:attrNameLst>
                                          <p:attrName>r</p:attrName>
                                        </p:attrNameLst>
                                      </p:cBhvr>
                                    </p:animRot>
                                    <p:animRot by="-240000">
                                      <p:cBhvr>
                                        <p:cTn id="9" dur="400" fill="hold">
                                          <p:stCondLst>
                                            <p:cond delay="1200"/>
                                          </p:stCondLst>
                                        </p:cTn>
                                        <p:tgtEl>
                                          <p:spTgt spid="5"/>
                                        </p:tgtEl>
                                        <p:attrNameLst>
                                          <p:attrName>r</p:attrName>
                                        </p:attrNameLst>
                                      </p:cBhvr>
                                    </p:animRot>
                                    <p:animRot by="120000">
                                      <p:cBhvr>
                                        <p:cTn id="10"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E52E86AD-01AA-5314-5C0F-8757AA3EA882}"/>
              </a:ext>
            </a:extLst>
          </p:cNvPr>
          <p:cNvSpPr>
            <a:spLocks noGrp="1"/>
          </p:cNvSpPr>
          <p:nvPr>
            <p:ph type="title" hasCustomPrompt="1"/>
          </p:nvPr>
        </p:nvSpPr>
        <p:spPr>
          <a:xfrm>
            <a:off x="838200" y="1269507"/>
            <a:ext cx="10276642" cy="944958"/>
          </a:xfrm>
          <a:prstGeom prst="rect">
            <a:avLst/>
          </a:prstGeom>
        </p:spPr>
        <p:txBody>
          <a:bodyPr/>
          <a:lstStyle>
            <a:lvl1pPr>
              <a:defRPr sz="3200"/>
            </a:lvl1pPr>
          </a:lstStyle>
          <a:p>
            <a:r>
              <a:rPr lang="da-DK"/>
              <a:t>Indsæt overskrift </a:t>
            </a:r>
          </a:p>
        </p:txBody>
      </p:sp>
      <p:sp>
        <p:nvSpPr>
          <p:cNvPr id="3" name="Pladsholder til tekst 2">
            <a:extLst>
              <a:ext uri="{FF2B5EF4-FFF2-40B4-BE49-F238E27FC236}">
                <a16:creationId xmlns:a16="http://schemas.microsoft.com/office/drawing/2014/main" id="{BDD25484-96D8-7EB5-336C-CFF89967E3E3}"/>
              </a:ext>
            </a:extLst>
          </p:cNvPr>
          <p:cNvSpPr>
            <a:spLocks noGrp="1"/>
          </p:cNvSpPr>
          <p:nvPr>
            <p:ph idx="10" hasCustomPrompt="1"/>
          </p:nvPr>
        </p:nvSpPr>
        <p:spPr>
          <a:xfrm>
            <a:off x="838199" y="2334826"/>
            <a:ext cx="10276643"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236788" indent="-4079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Første niveau</a:t>
            </a:r>
          </a:p>
          <a:p>
            <a:pPr lvl="1"/>
            <a:r>
              <a:rPr lang="da-DK"/>
              <a:t>  Andet niveau</a:t>
            </a:r>
          </a:p>
          <a:p>
            <a:pPr lvl="2"/>
            <a:r>
              <a:rPr lang="da-DK"/>
              <a:t>  Tredje niveau</a:t>
            </a:r>
          </a:p>
          <a:p>
            <a:pPr lvl="3"/>
            <a:r>
              <a:rPr lang="da-DK"/>
              <a:t>  Fjerde niveau</a:t>
            </a:r>
          </a:p>
          <a:p>
            <a:pPr lvl="4"/>
            <a:r>
              <a:rPr lang="da-DK"/>
              <a:t>  Femte niveau</a:t>
            </a:r>
          </a:p>
        </p:txBody>
      </p:sp>
      <p:pic>
        <p:nvPicPr>
          <p:cNvPr id="4" name="Graphic 8">
            <a:extLst>
              <a:ext uri="{FF2B5EF4-FFF2-40B4-BE49-F238E27FC236}">
                <a16:creationId xmlns:a16="http://schemas.microsoft.com/office/drawing/2014/main" id="{75B9C6F5-C598-D468-FC5B-224A2C96ED5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4042062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42B42-5905-0BD0-E194-F75F5B710080}"/>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sp>
        <p:nvSpPr>
          <p:cNvPr id="4" name="Pladsholder til tekst 2">
            <a:extLst>
              <a:ext uri="{FF2B5EF4-FFF2-40B4-BE49-F238E27FC236}">
                <a16:creationId xmlns:a16="http://schemas.microsoft.com/office/drawing/2014/main" id="{110AA7A9-092F-2C9A-DA83-4EC70CF319A2}"/>
              </a:ext>
            </a:extLst>
          </p:cNvPr>
          <p:cNvSpPr>
            <a:spLocks noGrp="1"/>
          </p:cNvSpPr>
          <p:nvPr>
            <p:ph idx="10" hasCustomPrompt="1"/>
          </p:nvPr>
        </p:nvSpPr>
        <p:spPr>
          <a:xfrm>
            <a:off x="838200" y="2334826"/>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5" name="Pladsholder til tekst 2">
            <a:extLst>
              <a:ext uri="{FF2B5EF4-FFF2-40B4-BE49-F238E27FC236}">
                <a16:creationId xmlns:a16="http://schemas.microsoft.com/office/drawing/2014/main" id="{C6D9F3D1-6DC8-C876-E1AA-6C90596921B8}"/>
              </a:ext>
            </a:extLst>
          </p:cNvPr>
          <p:cNvSpPr>
            <a:spLocks noGrp="1"/>
          </p:cNvSpPr>
          <p:nvPr>
            <p:ph idx="11" hasCustomPrompt="1"/>
          </p:nvPr>
        </p:nvSpPr>
        <p:spPr>
          <a:xfrm>
            <a:off x="6172200" y="2334825"/>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pic>
        <p:nvPicPr>
          <p:cNvPr id="6" name="Graphic 8">
            <a:extLst>
              <a:ext uri="{FF2B5EF4-FFF2-40B4-BE49-F238E27FC236}">
                <a16:creationId xmlns:a16="http://schemas.microsoft.com/office/drawing/2014/main" id="{33774429-4E34-2CDC-26E8-DAE62582C65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39811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FFB6495A-8FA8-B8BA-8CC8-2C1CC8EA7507}"/>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sp>
        <p:nvSpPr>
          <p:cNvPr id="5" name="Pladsholder til billede 14">
            <a:extLst>
              <a:ext uri="{FF2B5EF4-FFF2-40B4-BE49-F238E27FC236}">
                <a16:creationId xmlns:a16="http://schemas.microsoft.com/office/drawing/2014/main" id="{84E4620A-B5ED-83B8-B9B6-3F1C68204E5C}"/>
              </a:ext>
            </a:extLst>
          </p:cNvPr>
          <p:cNvSpPr>
            <a:spLocks noGrp="1"/>
          </p:cNvSpPr>
          <p:nvPr>
            <p:ph type="pic" sz="quarter" idx="11"/>
          </p:nvPr>
        </p:nvSpPr>
        <p:spPr>
          <a:xfrm>
            <a:off x="6172200" y="2326335"/>
            <a:ext cx="5181600" cy="3841750"/>
          </a:xfrm>
          <a:prstGeom prst="rect">
            <a:avLst/>
          </a:prstGeom>
        </p:spPr>
        <p:txBody>
          <a:bodyPr/>
          <a:lstStyle/>
          <a:p>
            <a:endParaRPr lang="da-DK"/>
          </a:p>
        </p:txBody>
      </p:sp>
      <p:sp>
        <p:nvSpPr>
          <p:cNvPr id="6" name="Pladsholder til tekst 2">
            <a:extLst>
              <a:ext uri="{FF2B5EF4-FFF2-40B4-BE49-F238E27FC236}">
                <a16:creationId xmlns:a16="http://schemas.microsoft.com/office/drawing/2014/main" id="{532B6F40-9BB1-197E-6746-6A7D379F6657}"/>
              </a:ext>
            </a:extLst>
          </p:cNvPr>
          <p:cNvSpPr>
            <a:spLocks noGrp="1"/>
          </p:cNvSpPr>
          <p:nvPr>
            <p:ph idx="10" hasCustomPrompt="1"/>
          </p:nvPr>
        </p:nvSpPr>
        <p:spPr>
          <a:xfrm>
            <a:off x="838200" y="2334826"/>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pic>
        <p:nvPicPr>
          <p:cNvPr id="3" name="Graphic 8">
            <a:extLst>
              <a:ext uri="{FF2B5EF4-FFF2-40B4-BE49-F238E27FC236}">
                <a16:creationId xmlns:a16="http://schemas.microsoft.com/office/drawing/2014/main" id="{A9C7630A-53F2-4F11-DD3B-BE79104758C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1567941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9441DDE-13F9-28E5-21E3-36898E99287F}"/>
              </a:ext>
            </a:extLst>
          </p:cNvPr>
          <p:cNvSpPr>
            <a:spLocks noGrp="1"/>
          </p:cNvSpPr>
          <p:nvPr>
            <p:ph type="title" hasCustomPrompt="1"/>
          </p:nvPr>
        </p:nvSpPr>
        <p:spPr>
          <a:xfrm>
            <a:off x="1811046" y="781238"/>
            <a:ext cx="8558072" cy="639189"/>
          </a:xfrm>
          <a:prstGeom prst="rect">
            <a:avLst/>
          </a:prstGeom>
        </p:spPr>
        <p:txBody>
          <a:bodyPr/>
          <a:lstStyle>
            <a:lvl1pPr>
              <a:defRPr sz="3200"/>
            </a:lvl1pPr>
          </a:lstStyle>
          <a:p>
            <a:r>
              <a:rPr lang="da-DK"/>
              <a:t>Indsæt overskrift </a:t>
            </a:r>
          </a:p>
        </p:txBody>
      </p:sp>
      <p:pic>
        <p:nvPicPr>
          <p:cNvPr id="13" name="Grafik 12">
            <a:extLst>
              <a:ext uri="{FF2B5EF4-FFF2-40B4-BE49-F238E27FC236}">
                <a16:creationId xmlns:a16="http://schemas.microsoft.com/office/drawing/2014/main" id="{F7FFCB2D-B604-FE3F-70F0-82D5D9EC00B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92797" y="3713794"/>
            <a:ext cx="606405" cy="606405"/>
          </a:xfrm>
          <a:prstGeom prst="rect">
            <a:avLst/>
          </a:prstGeom>
        </p:spPr>
      </p:pic>
      <p:sp>
        <p:nvSpPr>
          <p:cNvPr id="3" name="Pladsholder til tekst 2">
            <a:extLst>
              <a:ext uri="{FF2B5EF4-FFF2-40B4-BE49-F238E27FC236}">
                <a16:creationId xmlns:a16="http://schemas.microsoft.com/office/drawing/2014/main" id="{03D52A93-4140-8245-A13C-4FC2DA5427B6}"/>
              </a:ext>
            </a:extLst>
          </p:cNvPr>
          <p:cNvSpPr>
            <a:spLocks noGrp="1"/>
          </p:cNvSpPr>
          <p:nvPr>
            <p:ph idx="10" hasCustomPrompt="1"/>
          </p:nvPr>
        </p:nvSpPr>
        <p:spPr>
          <a:xfrm>
            <a:off x="1811045" y="1642364"/>
            <a:ext cx="8558073" cy="2192779"/>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4" name="Pladsholder til tekst 2">
            <a:extLst>
              <a:ext uri="{FF2B5EF4-FFF2-40B4-BE49-F238E27FC236}">
                <a16:creationId xmlns:a16="http://schemas.microsoft.com/office/drawing/2014/main" id="{E7538D04-30E0-F3A3-0F44-7F42EFD60640}"/>
              </a:ext>
            </a:extLst>
          </p:cNvPr>
          <p:cNvSpPr>
            <a:spLocks noGrp="1"/>
          </p:cNvSpPr>
          <p:nvPr>
            <p:ph idx="11" hasCustomPrompt="1"/>
          </p:nvPr>
        </p:nvSpPr>
        <p:spPr>
          <a:xfrm>
            <a:off x="1811045" y="4447719"/>
            <a:ext cx="8558073" cy="2192779"/>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pic>
        <p:nvPicPr>
          <p:cNvPr id="5" name="Graphic 8">
            <a:extLst>
              <a:ext uri="{FF2B5EF4-FFF2-40B4-BE49-F238E27FC236}">
                <a16:creationId xmlns:a16="http://schemas.microsoft.com/office/drawing/2014/main" id="{76490608-1750-F85A-0DC1-180E9F5BF9DB}"/>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124748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97C7736A-24BE-50E3-514D-B160BB6005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20900" y="1643476"/>
            <a:ext cx="3926436" cy="3552326"/>
          </a:xfrm>
          <a:prstGeom prst="rect">
            <a:avLst/>
          </a:prstGeom>
          <a:effectLst>
            <a:outerShdw blurRad="50800" dist="38100" algn="l" rotWithShape="0">
              <a:prstClr val="black">
                <a:alpha val="40000"/>
              </a:prstClr>
            </a:outerShdw>
          </a:effectLst>
        </p:spPr>
      </p:pic>
      <p:pic>
        <p:nvPicPr>
          <p:cNvPr id="7" name="Billede 6">
            <a:extLst>
              <a:ext uri="{FF2B5EF4-FFF2-40B4-BE49-F238E27FC236}">
                <a16:creationId xmlns:a16="http://schemas.microsoft.com/office/drawing/2014/main" id="{7963AA58-F32A-3467-18E5-6658639A11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54259" y="5900057"/>
            <a:ext cx="1220593" cy="741679"/>
          </a:xfrm>
          <a:prstGeom prst="rect">
            <a:avLst/>
          </a:prstGeom>
        </p:spPr>
      </p:pic>
      <p:sp>
        <p:nvSpPr>
          <p:cNvPr id="8" name="Titel 1">
            <a:extLst>
              <a:ext uri="{FF2B5EF4-FFF2-40B4-BE49-F238E27FC236}">
                <a16:creationId xmlns:a16="http://schemas.microsoft.com/office/drawing/2014/main" id="{096D49FF-B553-B40F-9AEF-B281675EEAEC}"/>
              </a:ext>
            </a:extLst>
          </p:cNvPr>
          <p:cNvSpPr>
            <a:spLocks noGrp="1"/>
          </p:cNvSpPr>
          <p:nvPr>
            <p:ph type="title" hasCustomPrompt="1"/>
          </p:nvPr>
        </p:nvSpPr>
        <p:spPr>
          <a:xfrm>
            <a:off x="3834961" y="2759044"/>
            <a:ext cx="7126778" cy="840744"/>
          </a:xfrm>
          <a:prstGeom prst="rect">
            <a:avLst/>
          </a:prstGeom>
        </p:spPr>
        <p:txBody>
          <a:bodyPr/>
          <a:lstStyle>
            <a:lvl1pPr>
              <a:defRPr sz="4000"/>
            </a:lvl1pPr>
          </a:lstStyle>
          <a:p>
            <a:r>
              <a:rPr lang="da-DK"/>
              <a:t>Indsæt overskrift </a:t>
            </a:r>
          </a:p>
        </p:txBody>
      </p:sp>
      <p:sp>
        <p:nvSpPr>
          <p:cNvPr id="9" name="Pladsholder til indhold 2">
            <a:extLst>
              <a:ext uri="{FF2B5EF4-FFF2-40B4-BE49-F238E27FC236}">
                <a16:creationId xmlns:a16="http://schemas.microsoft.com/office/drawing/2014/main" id="{FFFE0E8D-4F3B-76B8-91FB-95CF569AB6AE}"/>
              </a:ext>
            </a:extLst>
          </p:cNvPr>
          <p:cNvSpPr>
            <a:spLocks noGrp="1"/>
          </p:cNvSpPr>
          <p:nvPr>
            <p:ph idx="10" hasCustomPrompt="1"/>
          </p:nvPr>
        </p:nvSpPr>
        <p:spPr>
          <a:xfrm>
            <a:off x="3834961" y="3652773"/>
            <a:ext cx="7126778" cy="576697"/>
          </a:xfrm>
          <a:prstGeom prst="rect">
            <a:avLst/>
          </a:prstGeom>
        </p:spPr>
        <p:txBody>
          <a:bodyPr/>
          <a:lstStyle>
            <a:lvl1pPr marL="0" indent="0" algn="l">
              <a:buNone/>
              <a:defRPr sz="2200">
                <a:latin typeface="+mj-lt"/>
              </a:defRPr>
            </a:lvl1pPr>
          </a:lstStyle>
          <a:p>
            <a:pPr lvl="0"/>
            <a:r>
              <a:rPr lang="da-DK"/>
              <a:t>Underoverskrift (kan undlades)</a:t>
            </a:r>
          </a:p>
        </p:txBody>
      </p:sp>
    </p:spTree>
    <p:extLst>
      <p:ext uri="{BB962C8B-B14F-4D97-AF65-F5344CB8AC3E}">
        <p14:creationId xmlns:p14="http://schemas.microsoft.com/office/powerpoint/2010/main" val="32282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200" fill="hold">
                                          <p:stCondLst>
                                            <p:cond delay="0"/>
                                          </p:stCondLst>
                                        </p:cTn>
                                        <p:tgtEl>
                                          <p:spTgt spid="5"/>
                                        </p:tgtEl>
                                        <p:attrNameLst>
                                          <p:attrName>r</p:attrName>
                                        </p:attrNameLst>
                                      </p:cBhvr>
                                    </p:animRot>
                                    <p:animRot by="-240000">
                                      <p:cBhvr>
                                        <p:cTn id="7" dur="400" fill="hold">
                                          <p:stCondLst>
                                            <p:cond delay="400"/>
                                          </p:stCondLst>
                                        </p:cTn>
                                        <p:tgtEl>
                                          <p:spTgt spid="5"/>
                                        </p:tgtEl>
                                        <p:attrNameLst>
                                          <p:attrName>r</p:attrName>
                                        </p:attrNameLst>
                                      </p:cBhvr>
                                    </p:animRot>
                                    <p:animRot by="240000">
                                      <p:cBhvr>
                                        <p:cTn id="8" dur="400" fill="hold">
                                          <p:stCondLst>
                                            <p:cond delay="800"/>
                                          </p:stCondLst>
                                        </p:cTn>
                                        <p:tgtEl>
                                          <p:spTgt spid="5"/>
                                        </p:tgtEl>
                                        <p:attrNameLst>
                                          <p:attrName>r</p:attrName>
                                        </p:attrNameLst>
                                      </p:cBhvr>
                                    </p:animRot>
                                    <p:animRot by="-240000">
                                      <p:cBhvr>
                                        <p:cTn id="9" dur="400" fill="hold">
                                          <p:stCondLst>
                                            <p:cond delay="1200"/>
                                          </p:stCondLst>
                                        </p:cTn>
                                        <p:tgtEl>
                                          <p:spTgt spid="5"/>
                                        </p:tgtEl>
                                        <p:attrNameLst>
                                          <p:attrName>r</p:attrName>
                                        </p:attrNameLst>
                                      </p:cBhvr>
                                    </p:animRot>
                                    <p:animRot by="120000">
                                      <p:cBhvr>
                                        <p:cTn id="10"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AEA1783-0CC6-6096-7E59-0324309024F1}"/>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pic>
        <p:nvPicPr>
          <p:cNvPr id="11" name="Grafik 10">
            <a:extLst>
              <a:ext uri="{FF2B5EF4-FFF2-40B4-BE49-F238E27FC236}">
                <a16:creationId xmlns:a16="http://schemas.microsoft.com/office/drawing/2014/main" id="{ED1D7A15-755D-91C4-F83E-8B4431B6CA55}"/>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39517" y="3528685"/>
            <a:ext cx="976623" cy="976623"/>
          </a:xfrm>
          <a:prstGeom prst="rect">
            <a:avLst/>
          </a:prstGeom>
        </p:spPr>
      </p:pic>
      <p:sp>
        <p:nvSpPr>
          <p:cNvPr id="3" name="Pladsholder til tekst 2">
            <a:extLst>
              <a:ext uri="{FF2B5EF4-FFF2-40B4-BE49-F238E27FC236}">
                <a16:creationId xmlns:a16="http://schemas.microsoft.com/office/drawing/2014/main" id="{8EF8C07B-046D-BF8F-F2A4-A09EE2CAC78E}"/>
              </a:ext>
            </a:extLst>
          </p:cNvPr>
          <p:cNvSpPr>
            <a:spLocks noGrp="1"/>
          </p:cNvSpPr>
          <p:nvPr>
            <p:ph idx="10" hasCustomPrompt="1"/>
          </p:nvPr>
        </p:nvSpPr>
        <p:spPr>
          <a:xfrm>
            <a:off x="838200" y="2334826"/>
            <a:ext cx="4470647"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4" name="Pladsholder til tekst 2">
            <a:extLst>
              <a:ext uri="{FF2B5EF4-FFF2-40B4-BE49-F238E27FC236}">
                <a16:creationId xmlns:a16="http://schemas.microsoft.com/office/drawing/2014/main" id="{C508872C-09AF-9775-8F87-39310BA1C3DE}"/>
              </a:ext>
            </a:extLst>
          </p:cNvPr>
          <p:cNvSpPr>
            <a:spLocks noGrp="1"/>
          </p:cNvSpPr>
          <p:nvPr>
            <p:ph idx="11" hasCustomPrompt="1"/>
          </p:nvPr>
        </p:nvSpPr>
        <p:spPr>
          <a:xfrm>
            <a:off x="6172200" y="2334825"/>
            <a:ext cx="4470647"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pic>
        <p:nvPicPr>
          <p:cNvPr id="6" name="Graphic 8">
            <a:extLst>
              <a:ext uri="{FF2B5EF4-FFF2-40B4-BE49-F238E27FC236}">
                <a16:creationId xmlns:a16="http://schemas.microsoft.com/office/drawing/2014/main" id="{FAC8688A-9206-5A07-E943-75D4F29143E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3748392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37FCD6F-413E-6AFD-2B5E-F58A64FE39A1}"/>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pic>
        <p:nvPicPr>
          <p:cNvPr id="12" name="Grafik 11">
            <a:extLst>
              <a:ext uri="{FF2B5EF4-FFF2-40B4-BE49-F238E27FC236}">
                <a16:creationId xmlns:a16="http://schemas.microsoft.com/office/drawing/2014/main" id="{51BCF621-BB8A-5F5E-0A1D-6B3D41E5BD5C}"/>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39517" y="3528685"/>
            <a:ext cx="976623" cy="976623"/>
          </a:xfrm>
          <a:prstGeom prst="rect">
            <a:avLst/>
          </a:prstGeom>
        </p:spPr>
      </p:pic>
      <p:sp>
        <p:nvSpPr>
          <p:cNvPr id="3" name="Pladsholder til tekst 2">
            <a:extLst>
              <a:ext uri="{FF2B5EF4-FFF2-40B4-BE49-F238E27FC236}">
                <a16:creationId xmlns:a16="http://schemas.microsoft.com/office/drawing/2014/main" id="{8011BD33-DA9D-8447-90FF-48A3C795EC17}"/>
              </a:ext>
            </a:extLst>
          </p:cNvPr>
          <p:cNvSpPr>
            <a:spLocks noGrp="1"/>
          </p:cNvSpPr>
          <p:nvPr>
            <p:ph idx="10" hasCustomPrompt="1"/>
          </p:nvPr>
        </p:nvSpPr>
        <p:spPr>
          <a:xfrm>
            <a:off x="838200" y="2334826"/>
            <a:ext cx="4470647" cy="3842137"/>
          </a:xfrm>
          <a:prstGeom prst="rect">
            <a:avLst/>
          </a:prstGeom>
          <a:ln>
            <a:solidFill>
              <a:srgbClr val="4B917D"/>
            </a:solidFill>
          </a:ln>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4" name="Pladsholder til tekst 2">
            <a:extLst>
              <a:ext uri="{FF2B5EF4-FFF2-40B4-BE49-F238E27FC236}">
                <a16:creationId xmlns:a16="http://schemas.microsoft.com/office/drawing/2014/main" id="{D6EC9C7F-125F-1671-FDF4-366965BAA9AD}"/>
              </a:ext>
            </a:extLst>
          </p:cNvPr>
          <p:cNvSpPr>
            <a:spLocks noGrp="1"/>
          </p:cNvSpPr>
          <p:nvPr>
            <p:ph idx="11" hasCustomPrompt="1"/>
          </p:nvPr>
        </p:nvSpPr>
        <p:spPr>
          <a:xfrm>
            <a:off x="6172200" y="2334825"/>
            <a:ext cx="4470647" cy="3842137"/>
          </a:xfrm>
          <a:prstGeom prst="rect">
            <a:avLst/>
          </a:prstGeom>
          <a:ln>
            <a:solidFill>
              <a:srgbClr val="4B917D"/>
            </a:solidFill>
          </a:ln>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pic>
        <p:nvPicPr>
          <p:cNvPr id="5" name="Graphic 8">
            <a:extLst>
              <a:ext uri="{FF2B5EF4-FFF2-40B4-BE49-F238E27FC236}">
                <a16:creationId xmlns:a16="http://schemas.microsoft.com/office/drawing/2014/main" id="{00262DB4-8E66-4FF3-7C8E-EA3AFEDEAFD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3858775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75BBBD89-550D-6677-658E-CCFD2093F0FE}"/>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3374427" y="3570695"/>
            <a:ext cx="716038" cy="716038"/>
          </a:xfrm>
          <a:prstGeom prst="rect">
            <a:avLst/>
          </a:prstGeom>
        </p:spPr>
      </p:pic>
      <p:pic>
        <p:nvPicPr>
          <p:cNvPr id="14" name="Grafik 13">
            <a:extLst>
              <a:ext uri="{FF2B5EF4-FFF2-40B4-BE49-F238E27FC236}">
                <a16:creationId xmlns:a16="http://schemas.microsoft.com/office/drawing/2014/main" id="{16EFC119-CF80-E27B-2825-A39D49512C5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6692966" y="3572173"/>
            <a:ext cx="716038" cy="716038"/>
          </a:xfrm>
          <a:prstGeom prst="rect">
            <a:avLst/>
          </a:prstGeom>
        </p:spPr>
      </p:pic>
      <p:sp>
        <p:nvSpPr>
          <p:cNvPr id="15" name="Titel 1">
            <a:extLst>
              <a:ext uri="{FF2B5EF4-FFF2-40B4-BE49-F238E27FC236}">
                <a16:creationId xmlns:a16="http://schemas.microsoft.com/office/drawing/2014/main" id="{963149A8-CBDA-479E-99F1-6558C9F549CF}"/>
              </a:ext>
            </a:extLst>
          </p:cNvPr>
          <p:cNvSpPr txBox="1">
            <a:spLocks/>
          </p:cNvSpPr>
          <p:nvPr userDrawn="1"/>
        </p:nvSpPr>
        <p:spPr>
          <a:xfrm>
            <a:off x="838201" y="778373"/>
            <a:ext cx="8558072" cy="639189"/>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a-DK"/>
              <a:t>Indsæt overskrift </a:t>
            </a:r>
          </a:p>
        </p:txBody>
      </p:sp>
      <p:sp>
        <p:nvSpPr>
          <p:cNvPr id="3" name="Pladsholder til indhold 20">
            <a:extLst>
              <a:ext uri="{FF2B5EF4-FFF2-40B4-BE49-F238E27FC236}">
                <a16:creationId xmlns:a16="http://schemas.microsoft.com/office/drawing/2014/main" id="{F1ADCF05-58D4-9FD4-DAC4-8B7F70993E64}"/>
              </a:ext>
            </a:extLst>
          </p:cNvPr>
          <p:cNvSpPr>
            <a:spLocks noGrp="1"/>
          </p:cNvSpPr>
          <p:nvPr>
            <p:ph sz="quarter" idx="14" hasCustomPrompt="1"/>
          </p:nvPr>
        </p:nvSpPr>
        <p:spPr>
          <a:xfrm>
            <a:off x="4156677" y="1639887"/>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4" name="Pladsholder til indhold 20">
            <a:extLst>
              <a:ext uri="{FF2B5EF4-FFF2-40B4-BE49-F238E27FC236}">
                <a16:creationId xmlns:a16="http://schemas.microsoft.com/office/drawing/2014/main" id="{8748CA49-4354-0E00-0D6C-282AAB3D3B08}"/>
              </a:ext>
            </a:extLst>
          </p:cNvPr>
          <p:cNvSpPr>
            <a:spLocks noGrp="1"/>
          </p:cNvSpPr>
          <p:nvPr>
            <p:ph sz="quarter" idx="15" hasCustomPrompt="1"/>
          </p:nvPr>
        </p:nvSpPr>
        <p:spPr>
          <a:xfrm>
            <a:off x="7482904" y="1639886"/>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5" name="Pladsholder til indhold 20">
            <a:extLst>
              <a:ext uri="{FF2B5EF4-FFF2-40B4-BE49-F238E27FC236}">
                <a16:creationId xmlns:a16="http://schemas.microsoft.com/office/drawing/2014/main" id="{682A13B1-052B-748A-0C16-7524E6A3EEA4}"/>
              </a:ext>
            </a:extLst>
          </p:cNvPr>
          <p:cNvSpPr>
            <a:spLocks noGrp="1"/>
          </p:cNvSpPr>
          <p:nvPr>
            <p:ph sz="quarter" idx="13" hasCustomPrompt="1"/>
          </p:nvPr>
        </p:nvSpPr>
        <p:spPr>
          <a:xfrm>
            <a:off x="838200" y="1639888"/>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pic>
        <p:nvPicPr>
          <p:cNvPr id="6" name="Graphic 8">
            <a:extLst>
              <a:ext uri="{FF2B5EF4-FFF2-40B4-BE49-F238E27FC236}">
                <a16:creationId xmlns:a16="http://schemas.microsoft.com/office/drawing/2014/main" id="{73FC69E6-B9E9-F594-87EE-BFABB76F12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3984168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B34A74E-C621-DBD7-4A11-9A9C16F0210B}"/>
              </a:ext>
            </a:extLst>
          </p:cNvPr>
          <p:cNvSpPr txBox="1">
            <a:spLocks/>
          </p:cNvSpPr>
          <p:nvPr userDrawn="1"/>
        </p:nvSpPr>
        <p:spPr>
          <a:xfrm>
            <a:off x="367682" y="778373"/>
            <a:ext cx="8558072" cy="639189"/>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a-DK"/>
              <a:t>Indsæt overskrift </a:t>
            </a:r>
          </a:p>
        </p:txBody>
      </p:sp>
      <p:sp>
        <p:nvSpPr>
          <p:cNvPr id="2" name="Pladsholder til indhold 20">
            <a:extLst>
              <a:ext uri="{FF2B5EF4-FFF2-40B4-BE49-F238E27FC236}">
                <a16:creationId xmlns:a16="http://schemas.microsoft.com/office/drawing/2014/main" id="{DB64907B-D12B-B56B-EAF1-E0F576C91778}"/>
              </a:ext>
            </a:extLst>
          </p:cNvPr>
          <p:cNvSpPr>
            <a:spLocks noGrp="1"/>
          </p:cNvSpPr>
          <p:nvPr>
            <p:ph sz="quarter" idx="14" hasCustomPrompt="1"/>
          </p:nvPr>
        </p:nvSpPr>
        <p:spPr>
          <a:xfrm>
            <a:off x="3268909" y="1639887"/>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4" name="Pladsholder til indhold 20">
            <a:extLst>
              <a:ext uri="{FF2B5EF4-FFF2-40B4-BE49-F238E27FC236}">
                <a16:creationId xmlns:a16="http://schemas.microsoft.com/office/drawing/2014/main" id="{C9980F39-3821-A9F7-B520-FB28444E2EA2}"/>
              </a:ext>
            </a:extLst>
          </p:cNvPr>
          <p:cNvSpPr>
            <a:spLocks noGrp="1"/>
          </p:cNvSpPr>
          <p:nvPr>
            <p:ph sz="quarter" idx="15" hasCustomPrompt="1"/>
          </p:nvPr>
        </p:nvSpPr>
        <p:spPr>
          <a:xfrm>
            <a:off x="6160131" y="1639886"/>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5" name="Pladsholder til indhold 20">
            <a:extLst>
              <a:ext uri="{FF2B5EF4-FFF2-40B4-BE49-F238E27FC236}">
                <a16:creationId xmlns:a16="http://schemas.microsoft.com/office/drawing/2014/main" id="{756470F3-1197-DBF4-B3E3-8D91328BCFA7}"/>
              </a:ext>
            </a:extLst>
          </p:cNvPr>
          <p:cNvSpPr>
            <a:spLocks noGrp="1"/>
          </p:cNvSpPr>
          <p:nvPr>
            <p:ph sz="quarter" idx="13" hasCustomPrompt="1"/>
          </p:nvPr>
        </p:nvSpPr>
        <p:spPr>
          <a:xfrm>
            <a:off x="367681" y="1639888"/>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6" name="Pladsholder til indhold 20">
            <a:extLst>
              <a:ext uri="{FF2B5EF4-FFF2-40B4-BE49-F238E27FC236}">
                <a16:creationId xmlns:a16="http://schemas.microsoft.com/office/drawing/2014/main" id="{89C31228-4B42-0D6B-4B5E-9F959C076FE2}"/>
              </a:ext>
            </a:extLst>
          </p:cNvPr>
          <p:cNvSpPr>
            <a:spLocks noGrp="1"/>
          </p:cNvSpPr>
          <p:nvPr>
            <p:ph sz="quarter" idx="16" hasCustomPrompt="1"/>
          </p:nvPr>
        </p:nvSpPr>
        <p:spPr>
          <a:xfrm>
            <a:off x="9055396" y="1639886"/>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pic>
        <p:nvPicPr>
          <p:cNvPr id="7" name="Graphic 8">
            <a:extLst>
              <a:ext uri="{FF2B5EF4-FFF2-40B4-BE49-F238E27FC236}">
                <a16:creationId xmlns:a16="http://schemas.microsoft.com/office/drawing/2014/main" id="{F7F07699-B48C-4CE5-F87B-EF8C79CD386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2166179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m_Siscon ">
    <p:spTree>
      <p:nvGrpSpPr>
        <p:cNvPr id="1" name=""/>
        <p:cNvGrpSpPr/>
        <p:nvPr/>
      </p:nvGrpSpPr>
      <p:grpSpPr>
        <a:xfrm>
          <a:off x="0" y="0"/>
          <a:ext cx="0" cy="0"/>
          <a:chOff x="0" y="0"/>
          <a:chExt cx="0" cy="0"/>
        </a:xfrm>
      </p:grpSpPr>
      <p:pic>
        <p:nvPicPr>
          <p:cNvPr id="7" name="Graphic 8">
            <a:extLst>
              <a:ext uri="{FF2B5EF4-FFF2-40B4-BE49-F238E27FC236}">
                <a16:creationId xmlns:a16="http://schemas.microsoft.com/office/drawing/2014/main" id="{54D3BF16-FA94-577E-2FD4-4EC4E077E56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
        <p:nvSpPr>
          <p:cNvPr id="2" name="Titel 2">
            <a:extLst>
              <a:ext uri="{FF2B5EF4-FFF2-40B4-BE49-F238E27FC236}">
                <a16:creationId xmlns:a16="http://schemas.microsoft.com/office/drawing/2014/main" id="{B5AD533E-9C3B-919E-A369-7E00D1AE3A1D}"/>
              </a:ext>
            </a:extLst>
          </p:cNvPr>
          <p:cNvSpPr txBox="1">
            <a:spLocks/>
          </p:cNvSpPr>
          <p:nvPr userDrawn="1"/>
        </p:nvSpPr>
        <p:spPr>
          <a:xfrm>
            <a:off x="540000" y="1291074"/>
            <a:ext cx="647770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Virksomhedsmodulet</a:t>
            </a:r>
          </a:p>
        </p:txBody>
      </p:sp>
      <p:pic>
        <p:nvPicPr>
          <p:cNvPr id="3" name="Billede 2">
            <a:extLst>
              <a:ext uri="{FF2B5EF4-FFF2-40B4-BE49-F238E27FC236}">
                <a16:creationId xmlns:a16="http://schemas.microsoft.com/office/drawing/2014/main" id="{FCABF61A-0889-18E7-D666-8F77EE6CB0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49965" y="383954"/>
            <a:ext cx="2605475" cy="2873033"/>
          </a:xfrm>
          <a:prstGeom prst="rect">
            <a:avLst/>
          </a:prstGeom>
        </p:spPr>
      </p:pic>
      <p:sp>
        <p:nvSpPr>
          <p:cNvPr id="4" name="Content Placeholder 2">
            <a:extLst>
              <a:ext uri="{FF2B5EF4-FFF2-40B4-BE49-F238E27FC236}">
                <a16:creationId xmlns:a16="http://schemas.microsoft.com/office/drawing/2014/main" id="{5A023B14-7B5D-08DB-81F1-6EB67FB1EE0D}"/>
              </a:ext>
            </a:extLst>
          </p:cNvPr>
          <p:cNvSpPr txBox="1">
            <a:spLocks/>
          </p:cNvSpPr>
          <p:nvPr userDrawn="1"/>
        </p:nvSpPr>
        <p:spPr>
          <a:xfrm>
            <a:off x="540000" y="2869609"/>
            <a:ext cx="6477708" cy="3442266"/>
          </a:xfrm>
          <a:prstGeom prst="rect">
            <a:avLst/>
          </a:prstGeom>
        </p:spPr>
        <p:txBody>
          <a:bodyPr>
            <a:normAutofit/>
          </a:bodyPr>
          <a:lstStyle>
            <a:lvl1pPr marL="228600" indent="-228600" algn="l" defTabSz="914400" rtl="0" eaLnBrk="1" latinLnBrk="0" hangingPunct="1">
              <a:lnSpc>
                <a:spcPct val="90000"/>
              </a:lnSpc>
              <a:spcBef>
                <a:spcPts val="1000"/>
              </a:spcBef>
              <a:buFontTx/>
              <a:buBlip>
                <a:blip r:embed="rId4"/>
              </a:buBlip>
              <a:defRPr sz="2000" b="0" i="0" kern="1200">
                <a:solidFill>
                  <a:schemeClr val="tx1"/>
                </a:solidFill>
                <a:latin typeface="Sarabun" pitchFamily="2" charset="-34"/>
                <a:ea typeface="+mn-ea"/>
                <a:cs typeface="Sarabun" pitchFamily="2" charset="-34"/>
              </a:defRPr>
            </a:lvl1pPr>
            <a:lvl2pPr marL="685800" indent="-228600" algn="l" defTabSz="914400" rtl="0" eaLnBrk="1" latinLnBrk="0" hangingPunct="1">
              <a:lnSpc>
                <a:spcPct val="90000"/>
              </a:lnSpc>
              <a:spcBef>
                <a:spcPts val="500"/>
              </a:spcBef>
              <a:buFontTx/>
              <a:buBlip>
                <a:blip r:embed="rId4"/>
              </a:buBlip>
              <a:defRPr sz="1800" b="0" i="0" kern="1200">
                <a:solidFill>
                  <a:schemeClr val="tx1"/>
                </a:solidFill>
                <a:latin typeface="Sarabun" pitchFamily="2" charset="-34"/>
                <a:ea typeface="+mn-ea"/>
                <a:cs typeface="Sarabun" pitchFamily="2" charset="-34"/>
              </a:defRPr>
            </a:lvl2pPr>
            <a:lvl3pPr marL="1143000" indent="-228600" algn="l" defTabSz="914400" rtl="0" eaLnBrk="1" latinLnBrk="0" hangingPunct="1">
              <a:lnSpc>
                <a:spcPct val="90000"/>
              </a:lnSpc>
              <a:spcBef>
                <a:spcPts val="500"/>
              </a:spcBef>
              <a:buFontTx/>
              <a:buBlip>
                <a:blip r:embed="rId4"/>
              </a:buBlip>
              <a:defRPr sz="1600" b="0" i="0" kern="1200">
                <a:solidFill>
                  <a:schemeClr val="tx1"/>
                </a:solidFill>
                <a:latin typeface="Sarabun" pitchFamily="2" charset="-34"/>
                <a:ea typeface="+mn-ea"/>
                <a:cs typeface="Sarabun" pitchFamily="2" charset="-34"/>
              </a:defRPr>
            </a:lvl3pPr>
            <a:lvl4pPr marL="1600200" indent="-228600" algn="l" defTabSz="914400" rtl="0" eaLnBrk="1" latinLnBrk="0" hangingPunct="1">
              <a:lnSpc>
                <a:spcPct val="90000"/>
              </a:lnSpc>
              <a:spcBef>
                <a:spcPts val="500"/>
              </a:spcBef>
              <a:buFontTx/>
              <a:buBlip>
                <a:blip r:embed="rId4"/>
              </a:buBlip>
              <a:defRPr sz="1400" b="0" i="0" kern="1200">
                <a:solidFill>
                  <a:schemeClr val="tx1"/>
                </a:solidFill>
                <a:latin typeface="Sarabun" pitchFamily="2" charset="-34"/>
                <a:ea typeface="+mn-ea"/>
                <a:cs typeface="Sarabun" pitchFamily="2" charset="-34"/>
              </a:defRPr>
            </a:lvl4pPr>
            <a:lvl5pPr marL="2057400" indent="-228600" algn="l" defTabSz="914400" rtl="0" eaLnBrk="1" latinLnBrk="0" hangingPunct="1">
              <a:lnSpc>
                <a:spcPct val="90000"/>
              </a:lnSpc>
              <a:spcBef>
                <a:spcPts val="500"/>
              </a:spcBef>
              <a:buFontTx/>
              <a:buBlip>
                <a:blip r:embed="rId4"/>
              </a:buBlip>
              <a:defRPr sz="1400" b="0" i="0" kern="1200">
                <a:solidFill>
                  <a:schemeClr val="tx1"/>
                </a:solidFill>
                <a:latin typeface="Sarabun" pitchFamily="2" charset="-34"/>
                <a:ea typeface="+mn-ea"/>
                <a:cs typeface="Sarabun"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r>
              <a:rPr lang="da-DK"/>
              <a:t>Virksomhedsmodulet er fundamentet for alle øvrige moduler. Det er her organisationen bliver beskrevet, med tilhørende forretning- og IT-landskab. </a:t>
            </a:r>
          </a:p>
          <a:p>
            <a:pPr marL="361950" indent="-361950"/>
            <a:r>
              <a:rPr lang="da-DK"/>
              <a:t>Det er også i virksomhedsmodulet, at leverandører med deres tilhørende kontrakter og aftaler (f.eks. Databehandleraftaler), er at finde.</a:t>
            </a:r>
          </a:p>
        </p:txBody>
      </p:sp>
    </p:spTree>
    <p:extLst>
      <p:ext uri="{BB962C8B-B14F-4D97-AF65-F5344CB8AC3E}">
        <p14:creationId xmlns:p14="http://schemas.microsoft.com/office/powerpoint/2010/main" val="426270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100C0B69-8D24-68E8-0009-9529F2E08C9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
        <p:nvSpPr>
          <p:cNvPr id="4" name="Titel 2">
            <a:extLst>
              <a:ext uri="{FF2B5EF4-FFF2-40B4-BE49-F238E27FC236}">
                <a16:creationId xmlns:a16="http://schemas.microsoft.com/office/drawing/2014/main" id="{7176E765-B653-D9DB-F1AD-24E401E9065E}"/>
              </a:ext>
            </a:extLst>
          </p:cNvPr>
          <p:cNvSpPr txBox="1">
            <a:spLocks/>
          </p:cNvSpPr>
          <p:nvPr userDrawn="1"/>
        </p:nvSpPr>
        <p:spPr>
          <a:xfrm>
            <a:off x="540000" y="1291074"/>
            <a:ext cx="647770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Compliance og Awareness</a:t>
            </a:r>
          </a:p>
        </p:txBody>
      </p:sp>
      <p:pic>
        <p:nvPicPr>
          <p:cNvPr id="5" name="Billede 4">
            <a:extLst>
              <a:ext uri="{FF2B5EF4-FFF2-40B4-BE49-F238E27FC236}">
                <a16:creationId xmlns:a16="http://schemas.microsoft.com/office/drawing/2014/main" id="{2A8CD3A4-6704-B575-4E49-7365EA35CD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49965" y="383954"/>
            <a:ext cx="2605474" cy="2873033"/>
          </a:xfrm>
          <a:prstGeom prst="rect">
            <a:avLst/>
          </a:prstGeom>
        </p:spPr>
      </p:pic>
      <p:sp>
        <p:nvSpPr>
          <p:cNvPr id="6" name="Content Placeholder 2">
            <a:extLst>
              <a:ext uri="{FF2B5EF4-FFF2-40B4-BE49-F238E27FC236}">
                <a16:creationId xmlns:a16="http://schemas.microsoft.com/office/drawing/2014/main" id="{D71788F0-9635-601D-F9E7-4981CE137134}"/>
              </a:ext>
            </a:extLst>
          </p:cNvPr>
          <p:cNvSpPr txBox="1">
            <a:spLocks/>
          </p:cNvSpPr>
          <p:nvPr userDrawn="1"/>
        </p:nvSpPr>
        <p:spPr>
          <a:xfrm>
            <a:off x="540000" y="2869609"/>
            <a:ext cx="6477708" cy="3442266"/>
          </a:xfrm>
          <a:prstGeom prst="rect">
            <a:avLst/>
          </a:prstGeom>
        </p:spPr>
        <p:txBody>
          <a:bodyPr>
            <a:normAutofit/>
          </a:bodyPr>
          <a:lstStyle>
            <a:lvl1pPr marL="228600" indent="-228600" algn="l" defTabSz="914400" rtl="0" eaLnBrk="1" latinLnBrk="0" hangingPunct="1">
              <a:lnSpc>
                <a:spcPct val="90000"/>
              </a:lnSpc>
              <a:spcBef>
                <a:spcPts val="1000"/>
              </a:spcBef>
              <a:buFontTx/>
              <a:buBlip>
                <a:blip r:embed="rId4"/>
              </a:buBlip>
              <a:defRPr sz="2000" b="0" i="0" kern="1200">
                <a:solidFill>
                  <a:schemeClr val="tx1"/>
                </a:solidFill>
                <a:latin typeface="Sarabun" pitchFamily="2" charset="-34"/>
                <a:ea typeface="+mn-ea"/>
                <a:cs typeface="Sarabun" pitchFamily="2" charset="-34"/>
              </a:defRPr>
            </a:lvl1pPr>
            <a:lvl2pPr marL="685800" indent="-228600" algn="l" defTabSz="914400" rtl="0" eaLnBrk="1" latinLnBrk="0" hangingPunct="1">
              <a:lnSpc>
                <a:spcPct val="90000"/>
              </a:lnSpc>
              <a:spcBef>
                <a:spcPts val="500"/>
              </a:spcBef>
              <a:buFontTx/>
              <a:buBlip>
                <a:blip r:embed="rId4"/>
              </a:buBlip>
              <a:defRPr sz="1800" b="0" i="0" kern="1200">
                <a:solidFill>
                  <a:schemeClr val="tx1"/>
                </a:solidFill>
                <a:latin typeface="Sarabun" pitchFamily="2" charset="-34"/>
                <a:ea typeface="+mn-ea"/>
                <a:cs typeface="Sarabun" pitchFamily="2" charset="-34"/>
              </a:defRPr>
            </a:lvl2pPr>
            <a:lvl3pPr marL="1143000" indent="-228600" algn="l" defTabSz="914400" rtl="0" eaLnBrk="1" latinLnBrk="0" hangingPunct="1">
              <a:lnSpc>
                <a:spcPct val="90000"/>
              </a:lnSpc>
              <a:spcBef>
                <a:spcPts val="500"/>
              </a:spcBef>
              <a:buFontTx/>
              <a:buBlip>
                <a:blip r:embed="rId4"/>
              </a:buBlip>
              <a:defRPr sz="1600" b="0" i="0" kern="1200">
                <a:solidFill>
                  <a:schemeClr val="tx1"/>
                </a:solidFill>
                <a:latin typeface="Sarabun" pitchFamily="2" charset="-34"/>
                <a:ea typeface="+mn-ea"/>
                <a:cs typeface="Sarabun" pitchFamily="2" charset="-34"/>
              </a:defRPr>
            </a:lvl3pPr>
            <a:lvl4pPr marL="1600200" indent="-228600" algn="l" defTabSz="914400" rtl="0" eaLnBrk="1" latinLnBrk="0" hangingPunct="1">
              <a:lnSpc>
                <a:spcPct val="90000"/>
              </a:lnSpc>
              <a:spcBef>
                <a:spcPts val="500"/>
              </a:spcBef>
              <a:buFontTx/>
              <a:buBlip>
                <a:blip r:embed="rId4"/>
              </a:buBlip>
              <a:defRPr sz="1400" b="0" i="0" kern="1200">
                <a:solidFill>
                  <a:schemeClr val="tx1"/>
                </a:solidFill>
                <a:latin typeface="Sarabun" pitchFamily="2" charset="-34"/>
                <a:ea typeface="+mn-ea"/>
                <a:cs typeface="Sarabun" pitchFamily="2" charset="-34"/>
              </a:defRPr>
            </a:lvl4pPr>
            <a:lvl5pPr marL="2057400" indent="-228600" algn="l" defTabSz="914400" rtl="0" eaLnBrk="1" latinLnBrk="0" hangingPunct="1">
              <a:lnSpc>
                <a:spcPct val="90000"/>
              </a:lnSpc>
              <a:spcBef>
                <a:spcPts val="500"/>
              </a:spcBef>
              <a:buFontTx/>
              <a:buBlip>
                <a:blip r:embed="rId4"/>
              </a:buBlip>
              <a:defRPr sz="1400" b="0" i="0" kern="1200">
                <a:solidFill>
                  <a:schemeClr val="tx1"/>
                </a:solidFill>
                <a:latin typeface="Sarabun" pitchFamily="2" charset="-34"/>
                <a:ea typeface="+mn-ea"/>
                <a:cs typeface="Sarabun"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r>
              <a:rPr lang="da-DK"/>
              <a:t>Compliance benyttes til at strukturere compliancedokumentation, med den rette rolle/ansvar fordeling.</a:t>
            </a:r>
          </a:p>
          <a:p>
            <a:pPr marL="361950" indent="-361950"/>
            <a:r>
              <a:rPr lang="da-DK"/>
              <a:t>Compliance giver også dokumentation af hvordan love, standarder og andre regulatoriske krav efterleves. (F.eks. ISO2700x, NIS2, DORA, CIS og en vilkårlig anden)</a:t>
            </a:r>
          </a:p>
          <a:p>
            <a:pPr marL="361950" indent="-361950"/>
            <a:r>
              <a:rPr lang="da-DK"/>
              <a:t>Awareness kan give udbredelse af viden og information i organisationen og en afprøvning af, om der er forståelse igennem quiz.</a:t>
            </a:r>
          </a:p>
        </p:txBody>
      </p:sp>
    </p:spTree>
    <p:extLst>
      <p:ext uri="{BB962C8B-B14F-4D97-AF65-F5344CB8AC3E}">
        <p14:creationId xmlns:p14="http://schemas.microsoft.com/office/powerpoint/2010/main" val="1606206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pic>
        <p:nvPicPr>
          <p:cNvPr id="2" name="Graphic 8">
            <a:extLst>
              <a:ext uri="{FF2B5EF4-FFF2-40B4-BE49-F238E27FC236}">
                <a16:creationId xmlns:a16="http://schemas.microsoft.com/office/drawing/2014/main" id="{228CEB5F-3666-E0B2-C897-DEC48B8EEAF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
        <p:nvSpPr>
          <p:cNvPr id="3" name="Titel 2">
            <a:extLst>
              <a:ext uri="{FF2B5EF4-FFF2-40B4-BE49-F238E27FC236}">
                <a16:creationId xmlns:a16="http://schemas.microsoft.com/office/drawing/2014/main" id="{3FEA9138-CCF7-B5DD-266A-6F107C3B9535}"/>
              </a:ext>
            </a:extLst>
          </p:cNvPr>
          <p:cNvSpPr txBox="1">
            <a:spLocks/>
          </p:cNvSpPr>
          <p:nvPr userDrawn="1"/>
        </p:nvSpPr>
        <p:spPr>
          <a:xfrm>
            <a:off x="540000" y="1291074"/>
            <a:ext cx="647770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Risikostyring</a:t>
            </a:r>
          </a:p>
        </p:txBody>
      </p:sp>
      <p:pic>
        <p:nvPicPr>
          <p:cNvPr id="4" name="Billede 3">
            <a:extLst>
              <a:ext uri="{FF2B5EF4-FFF2-40B4-BE49-F238E27FC236}">
                <a16:creationId xmlns:a16="http://schemas.microsoft.com/office/drawing/2014/main" id="{0B65AC75-08CF-1D9A-8F3F-B3454889A6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49965" y="383954"/>
            <a:ext cx="2605474" cy="2873032"/>
          </a:xfrm>
          <a:prstGeom prst="rect">
            <a:avLst/>
          </a:prstGeom>
        </p:spPr>
      </p:pic>
      <p:sp>
        <p:nvSpPr>
          <p:cNvPr id="5" name="Content Placeholder 2">
            <a:extLst>
              <a:ext uri="{FF2B5EF4-FFF2-40B4-BE49-F238E27FC236}">
                <a16:creationId xmlns:a16="http://schemas.microsoft.com/office/drawing/2014/main" id="{DF6A1D8D-75DB-390A-F0CF-90CF03998F8B}"/>
              </a:ext>
            </a:extLst>
          </p:cNvPr>
          <p:cNvSpPr txBox="1">
            <a:spLocks/>
          </p:cNvSpPr>
          <p:nvPr userDrawn="1"/>
        </p:nvSpPr>
        <p:spPr>
          <a:xfrm>
            <a:off x="540000" y="2869609"/>
            <a:ext cx="6477708" cy="3442266"/>
          </a:xfrm>
          <a:prstGeom prst="rect">
            <a:avLst/>
          </a:prstGeom>
        </p:spPr>
        <p:txBody>
          <a:bodyPr>
            <a:normAutofit/>
          </a:bodyPr>
          <a:lstStyle>
            <a:lvl1pPr marL="228600" indent="-228600" algn="l" defTabSz="914400" rtl="0" eaLnBrk="1" latinLnBrk="0" hangingPunct="1">
              <a:lnSpc>
                <a:spcPct val="90000"/>
              </a:lnSpc>
              <a:spcBef>
                <a:spcPts val="1000"/>
              </a:spcBef>
              <a:buFontTx/>
              <a:buBlip>
                <a:blip r:embed="rId4"/>
              </a:buBlip>
              <a:defRPr sz="2000" b="0" i="0" kern="1200">
                <a:solidFill>
                  <a:schemeClr val="tx1"/>
                </a:solidFill>
                <a:latin typeface="Sarabun" pitchFamily="2" charset="-34"/>
                <a:ea typeface="+mn-ea"/>
                <a:cs typeface="Sarabun" pitchFamily="2" charset="-34"/>
              </a:defRPr>
            </a:lvl1pPr>
            <a:lvl2pPr marL="685800" indent="-228600" algn="l" defTabSz="914400" rtl="0" eaLnBrk="1" latinLnBrk="0" hangingPunct="1">
              <a:lnSpc>
                <a:spcPct val="90000"/>
              </a:lnSpc>
              <a:spcBef>
                <a:spcPts val="500"/>
              </a:spcBef>
              <a:buFontTx/>
              <a:buBlip>
                <a:blip r:embed="rId4"/>
              </a:buBlip>
              <a:defRPr sz="1800" b="0" i="0" kern="1200">
                <a:solidFill>
                  <a:schemeClr val="tx1"/>
                </a:solidFill>
                <a:latin typeface="Sarabun" pitchFamily="2" charset="-34"/>
                <a:ea typeface="+mn-ea"/>
                <a:cs typeface="Sarabun" pitchFamily="2" charset="-34"/>
              </a:defRPr>
            </a:lvl2pPr>
            <a:lvl3pPr marL="1143000" indent="-228600" algn="l" defTabSz="914400" rtl="0" eaLnBrk="1" latinLnBrk="0" hangingPunct="1">
              <a:lnSpc>
                <a:spcPct val="90000"/>
              </a:lnSpc>
              <a:spcBef>
                <a:spcPts val="500"/>
              </a:spcBef>
              <a:buFontTx/>
              <a:buBlip>
                <a:blip r:embed="rId4"/>
              </a:buBlip>
              <a:defRPr sz="1600" b="0" i="0" kern="1200">
                <a:solidFill>
                  <a:schemeClr val="tx1"/>
                </a:solidFill>
                <a:latin typeface="Sarabun" pitchFamily="2" charset="-34"/>
                <a:ea typeface="+mn-ea"/>
                <a:cs typeface="Sarabun" pitchFamily="2" charset="-34"/>
              </a:defRPr>
            </a:lvl3pPr>
            <a:lvl4pPr marL="1600200" indent="-228600" algn="l" defTabSz="914400" rtl="0" eaLnBrk="1" latinLnBrk="0" hangingPunct="1">
              <a:lnSpc>
                <a:spcPct val="90000"/>
              </a:lnSpc>
              <a:spcBef>
                <a:spcPts val="500"/>
              </a:spcBef>
              <a:buFontTx/>
              <a:buBlip>
                <a:blip r:embed="rId4"/>
              </a:buBlip>
              <a:defRPr sz="1400" b="0" i="0" kern="1200">
                <a:solidFill>
                  <a:schemeClr val="tx1"/>
                </a:solidFill>
                <a:latin typeface="Sarabun" pitchFamily="2" charset="-34"/>
                <a:ea typeface="+mn-ea"/>
                <a:cs typeface="Sarabun" pitchFamily="2" charset="-34"/>
              </a:defRPr>
            </a:lvl4pPr>
            <a:lvl5pPr marL="2057400" indent="-228600" algn="l" defTabSz="914400" rtl="0" eaLnBrk="1" latinLnBrk="0" hangingPunct="1">
              <a:lnSpc>
                <a:spcPct val="90000"/>
              </a:lnSpc>
              <a:spcBef>
                <a:spcPts val="500"/>
              </a:spcBef>
              <a:buFontTx/>
              <a:buBlip>
                <a:blip r:embed="rId4"/>
              </a:buBlip>
              <a:defRPr sz="1400" b="0" i="0" kern="1200">
                <a:solidFill>
                  <a:schemeClr val="tx1"/>
                </a:solidFill>
                <a:latin typeface="Sarabun" pitchFamily="2" charset="-34"/>
                <a:ea typeface="+mn-ea"/>
                <a:cs typeface="Sarabun"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r>
              <a:rPr lang="da-DK"/>
              <a:t>Risikostyring med flere modeller og metoder, der understøtter den metode, der passer bedst og giver størst værdi.</a:t>
            </a:r>
            <a:br>
              <a:rPr lang="da-DK"/>
            </a:br>
            <a:r>
              <a:rPr lang="da-DK"/>
              <a:t>Risikostyring med trusselkatalog med mulighed for eksterne kilder f.eks. SAMSIK eller andre.</a:t>
            </a:r>
          </a:p>
          <a:p>
            <a:pPr marL="361950" indent="-361950"/>
            <a:r>
              <a:rPr lang="da-DK"/>
              <a:t>Risikostyring der også indbefatter et risikoregister, til anvendelse i Enterprise Risk Management eller lignende former for risikohåndtering.</a:t>
            </a:r>
          </a:p>
        </p:txBody>
      </p:sp>
    </p:spTree>
    <p:extLst>
      <p:ext uri="{BB962C8B-B14F-4D97-AF65-F5344CB8AC3E}">
        <p14:creationId xmlns:p14="http://schemas.microsoft.com/office/powerpoint/2010/main" val="544443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pic>
        <p:nvPicPr>
          <p:cNvPr id="2" name="Graphic 8">
            <a:extLst>
              <a:ext uri="{FF2B5EF4-FFF2-40B4-BE49-F238E27FC236}">
                <a16:creationId xmlns:a16="http://schemas.microsoft.com/office/drawing/2014/main" id="{EE83E270-4AF0-EA1E-3F5D-345B54715DF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
        <p:nvSpPr>
          <p:cNvPr id="3" name="Titel 2">
            <a:extLst>
              <a:ext uri="{FF2B5EF4-FFF2-40B4-BE49-F238E27FC236}">
                <a16:creationId xmlns:a16="http://schemas.microsoft.com/office/drawing/2014/main" id="{EB62BE40-F1AB-3D14-1E41-2FE7566E6221}"/>
              </a:ext>
            </a:extLst>
          </p:cNvPr>
          <p:cNvSpPr txBox="1">
            <a:spLocks/>
          </p:cNvSpPr>
          <p:nvPr userDrawn="1"/>
        </p:nvSpPr>
        <p:spPr>
          <a:xfrm>
            <a:off x="540000" y="1291074"/>
            <a:ext cx="647770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Afvigelser og Beredskab</a:t>
            </a:r>
          </a:p>
        </p:txBody>
      </p:sp>
      <p:pic>
        <p:nvPicPr>
          <p:cNvPr id="4" name="Billede 3">
            <a:extLst>
              <a:ext uri="{FF2B5EF4-FFF2-40B4-BE49-F238E27FC236}">
                <a16:creationId xmlns:a16="http://schemas.microsoft.com/office/drawing/2014/main" id="{211DF07D-DDEF-8456-0225-5723257B8A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49965" y="383954"/>
            <a:ext cx="2605473" cy="2873032"/>
          </a:xfrm>
          <a:prstGeom prst="rect">
            <a:avLst/>
          </a:prstGeom>
        </p:spPr>
      </p:pic>
      <p:sp>
        <p:nvSpPr>
          <p:cNvPr id="5" name="Content Placeholder 2">
            <a:extLst>
              <a:ext uri="{FF2B5EF4-FFF2-40B4-BE49-F238E27FC236}">
                <a16:creationId xmlns:a16="http://schemas.microsoft.com/office/drawing/2014/main" id="{9CE3FA6C-F974-98D3-BC35-7CE4CACC3971}"/>
              </a:ext>
            </a:extLst>
          </p:cNvPr>
          <p:cNvSpPr txBox="1">
            <a:spLocks/>
          </p:cNvSpPr>
          <p:nvPr userDrawn="1"/>
        </p:nvSpPr>
        <p:spPr>
          <a:xfrm>
            <a:off x="540000" y="2869609"/>
            <a:ext cx="6477708" cy="3442266"/>
          </a:xfrm>
          <a:prstGeom prst="rect">
            <a:avLst/>
          </a:prstGeom>
        </p:spPr>
        <p:txBody>
          <a:bodyPr>
            <a:normAutofit/>
          </a:bodyPr>
          <a:lstStyle>
            <a:lvl1pPr marL="228600" indent="-228600" algn="l" defTabSz="914400" rtl="0" eaLnBrk="1" latinLnBrk="0" hangingPunct="1">
              <a:lnSpc>
                <a:spcPct val="90000"/>
              </a:lnSpc>
              <a:spcBef>
                <a:spcPts val="1000"/>
              </a:spcBef>
              <a:buFontTx/>
              <a:buBlip>
                <a:blip r:embed="rId4"/>
              </a:buBlip>
              <a:defRPr sz="2000" b="0" i="0" kern="1200">
                <a:solidFill>
                  <a:schemeClr val="tx1"/>
                </a:solidFill>
                <a:latin typeface="Sarabun" pitchFamily="2" charset="-34"/>
                <a:ea typeface="+mn-ea"/>
                <a:cs typeface="Sarabun" pitchFamily="2" charset="-34"/>
              </a:defRPr>
            </a:lvl1pPr>
            <a:lvl2pPr marL="685800" indent="-228600" algn="l" defTabSz="914400" rtl="0" eaLnBrk="1" latinLnBrk="0" hangingPunct="1">
              <a:lnSpc>
                <a:spcPct val="90000"/>
              </a:lnSpc>
              <a:spcBef>
                <a:spcPts val="500"/>
              </a:spcBef>
              <a:buFontTx/>
              <a:buBlip>
                <a:blip r:embed="rId4"/>
              </a:buBlip>
              <a:defRPr sz="1800" b="0" i="0" kern="1200">
                <a:solidFill>
                  <a:schemeClr val="tx1"/>
                </a:solidFill>
                <a:latin typeface="Sarabun" pitchFamily="2" charset="-34"/>
                <a:ea typeface="+mn-ea"/>
                <a:cs typeface="Sarabun" pitchFamily="2" charset="-34"/>
              </a:defRPr>
            </a:lvl2pPr>
            <a:lvl3pPr marL="1143000" indent="-228600" algn="l" defTabSz="914400" rtl="0" eaLnBrk="1" latinLnBrk="0" hangingPunct="1">
              <a:lnSpc>
                <a:spcPct val="90000"/>
              </a:lnSpc>
              <a:spcBef>
                <a:spcPts val="500"/>
              </a:spcBef>
              <a:buFontTx/>
              <a:buBlip>
                <a:blip r:embed="rId4"/>
              </a:buBlip>
              <a:defRPr sz="1600" b="0" i="0" kern="1200">
                <a:solidFill>
                  <a:schemeClr val="tx1"/>
                </a:solidFill>
                <a:latin typeface="Sarabun" pitchFamily="2" charset="-34"/>
                <a:ea typeface="+mn-ea"/>
                <a:cs typeface="Sarabun" pitchFamily="2" charset="-34"/>
              </a:defRPr>
            </a:lvl3pPr>
            <a:lvl4pPr marL="1600200" indent="-228600" algn="l" defTabSz="914400" rtl="0" eaLnBrk="1" latinLnBrk="0" hangingPunct="1">
              <a:lnSpc>
                <a:spcPct val="90000"/>
              </a:lnSpc>
              <a:spcBef>
                <a:spcPts val="500"/>
              </a:spcBef>
              <a:buFontTx/>
              <a:buBlip>
                <a:blip r:embed="rId4"/>
              </a:buBlip>
              <a:defRPr sz="1400" b="0" i="0" kern="1200">
                <a:solidFill>
                  <a:schemeClr val="tx1"/>
                </a:solidFill>
                <a:latin typeface="Sarabun" pitchFamily="2" charset="-34"/>
                <a:ea typeface="+mn-ea"/>
                <a:cs typeface="Sarabun" pitchFamily="2" charset="-34"/>
              </a:defRPr>
            </a:lvl4pPr>
            <a:lvl5pPr marL="2057400" indent="-228600" algn="l" defTabSz="914400" rtl="0" eaLnBrk="1" latinLnBrk="0" hangingPunct="1">
              <a:lnSpc>
                <a:spcPct val="90000"/>
              </a:lnSpc>
              <a:spcBef>
                <a:spcPts val="500"/>
              </a:spcBef>
              <a:buFontTx/>
              <a:buBlip>
                <a:blip r:embed="rId4"/>
              </a:buBlip>
              <a:defRPr sz="1400" b="0" i="0" kern="1200">
                <a:solidFill>
                  <a:schemeClr val="tx1"/>
                </a:solidFill>
                <a:latin typeface="Sarabun" pitchFamily="2" charset="-34"/>
                <a:ea typeface="+mn-ea"/>
                <a:cs typeface="Sarabun"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r>
              <a:rPr lang="da-DK"/>
              <a:t>Afvigelser er de bevidste i form af dispensationer og de uforudsete i form af hændelser, der håndteres fra indberetning over behandling til lukning.</a:t>
            </a:r>
          </a:p>
          <a:p>
            <a:pPr marL="361950" indent="-361950"/>
            <a:r>
              <a:rPr lang="da-DK"/>
              <a:t>Beredskab med overordnede beredskabsplaner, nødplaner og reetableringsplaner, til håndtering af den uventede situation.</a:t>
            </a:r>
          </a:p>
        </p:txBody>
      </p:sp>
    </p:spTree>
    <p:extLst>
      <p:ext uri="{BB962C8B-B14F-4D97-AF65-F5344CB8AC3E}">
        <p14:creationId xmlns:p14="http://schemas.microsoft.com/office/powerpoint/2010/main" val="1224867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Brugerdefineret layout">
    <p:spTree>
      <p:nvGrpSpPr>
        <p:cNvPr id="1" name=""/>
        <p:cNvGrpSpPr/>
        <p:nvPr/>
      </p:nvGrpSpPr>
      <p:grpSpPr>
        <a:xfrm>
          <a:off x="0" y="0"/>
          <a:ext cx="0" cy="0"/>
          <a:chOff x="0" y="0"/>
          <a:chExt cx="0" cy="0"/>
        </a:xfrm>
      </p:grpSpPr>
      <p:pic>
        <p:nvPicPr>
          <p:cNvPr id="2" name="Graphic 8">
            <a:extLst>
              <a:ext uri="{FF2B5EF4-FFF2-40B4-BE49-F238E27FC236}">
                <a16:creationId xmlns:a16="http://schemas.microsoft.com/office/drawing/2014/main" id="{75EA18C7-83F6-6D7E-2F06-2AEF9F9E618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
        <p:nvSpPr>
          <p:cNvPr id="3" name="Titel 2">
            <a:extLst>
              <a:ext uri="{FF2B5EF4-FFF2-40B4-BE49-F238E27FC236}">
                <a16:creationId xmlns:a16="http://schemas.microsoft.com/office/drawing/2014/main" id="{C20CF3AA-60EE-1C50-3A14-026485AFDB3E}"/>
              </a:ext>
            </a:extLst>
          </p:cNvPr>
          <p:cNvSpPr txBox="1">
            <a:spLocks/>
          </p:cNvSpPr>
          <p:nvPr userDrawn="1"/>
        </p:nvSpPr>
        <p:spPr>
          <a:xfrm>
            <a:off x="540000" y="1291074"/>
            <a:ext cx="647770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Opfølgning</a:t>
            </a:r>
          </a:p>
        </p:txBody>
      </p:sp>
      <p:pic>
        <p:nvPicPr>
          <p:cNvPr id="4" name="Billede 3">
            <a:extLst>
              <a:ext uri="{FF2B5EF4-FFF2-40B4-BE49-F238E27FC236}">
                <a16:creationId xmlns:a16="http://schemas.microsoft.com/office/drawing/2014/main" id="{1DCB344D-B426-858E-7C5B-7DA42F532E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49965" y="383954"/>
            <a:ext cx="2605473" cy="2873031"/>
          </a:xfrm>
          <a:prstGeom prst="rect">
            <a:avLst/>
          </a:prstGeom>
        </p:spPr>
      </p:pic>
      <p:sp>
        <p:nvSpPr>
          <p:cNvPr id="5" name="Content Placeholder 2">
            <a:extLst>
              <a:ext uri="{FF2B5EF4-FFF2-40B4-BE49-F238E27FC236}">
                <a16:creationId xmlns:a16="http://schemas.microsoft.com/office/drawing/2014/main" id="{EBD0069D-5709-F8D4-C8B0-43CAC28B8676}"/>
              </a:ext>
            </a:extLst>
          </p:cNvPr>
          <p:cNvSpPr txBox="1">
            <a:spLocks/>
          </p:cNvSpPr>
          <p:nvPr userDrawn="1"/>
        </p:nvSpPr>
        <p:spPr>
          <a:xfrm>
            <a:off x="540000" y="2869609"/>
            <a:ext cx="6477708" cy="3442266"/>
          </a:xfrm>
          <a:prstGeom prst="rect">
            <a:avLst/>
          </a:prstGeom>
        </p:spPr>
        <p:txBody>
          <a:bodyPr>
            <a:normAutofit/>
          </a:bodyPr>
          <a:lstStyle>
            <a:lvl1pPr marL="228600" indent="-228600" algn="l" defTabSz="914400" rtl="0" eaLnBrk="1" latinLnBrk="0" hangingPunct="1">
              <a:lnSpc>
                <a:spcPct val="90000"/>
              </a:lnSpc>
              <a:spcBef>
                <a:spcPts val="1000"/>
              </a:spcBef>
              <a:buFontTx/>
              <a:buBlip>
                <a:blip r:embed="rId4"/>
              </a:buBlip>
              <a:defRPr sz="2000" b="0" i="0" kern="1200">
                <a:solidFill>
                  <a:schemeClr val="tx1"/>
                </a:solidFill>
                <a:latin typeface="Sarabun" pitchFamily="2" charset="-34"/>
                <a:ea typeface="+mn-ea"/>
                <a:cs typeface="Sarabun" pitchFamily="2" charset="-34"/>
              </a:defRPr>
            </a:lvl1pPr>
            <a:lvl2pPr marL="685800" indent="-228600" algn="l" defTabSz="914400" rtl="0" eaLnBrk="1" latinLnBrk="0" hangingPunct="1">
              <a:lnSpc>
                <a:spcPct val="90000"/>
              </a:lnSpc>
              <a:spcBef>
                <a:spcPts val="500"/>
              </a:spcBef>
              <a:buFontTx/>
              <a:buBlip>
                <a:blip r:embed="rId4"/>
              </a:buBlip>
              <a:defRPr sz="1800" b="0" i="0" kern="1200">
                <a:solidFill>
                  <a:schemeClr val="tx1"/>
                </a:solidFill>
                <a:latin typeface="Sarabun" pitchFamily="2" charset="-34"/>
                <a:ea typeface="+mn-ea"/>
                <a:cs typeface="Sarabun" pitchFamily="2" charset="-34"/>
              </a:defRPr>
            </a:lvl2pPr>
            <a:lvl3pPr marL="1143000" indent="-228600" algn="l" defTabSz="914400" rtl="0" eaLnBrk="1" latinLnBrk="0" hangingPunct="1">
              <a:lnSpc>
                <a:spcPct val="90000"/>
              </a:lnSpc>
              <a:spcBef>
                <a:spcPts val="500"/>
              </a:spcBef>
              <a:buFontTx/>
              <a:buBlip>
                <a:blip r:embed="rId4"/>
              </a:buBlip>
              <a:defRPr sz="1600" b="0" i="0" kern="1200">
                <a:solidFill>
                  <a:schemeClr val="tx1"/>
                </a:solidFill>
                <a:latin typeface="Sarabun" pitchFamily="2" charset="-34"/>
                <a:ea typeface="+mn-ea"/>
                <a:cs typeface="Sarabun" pitchFamily="2" charset="-34"/>
              </a:defRPr>
            </a:lvl3pPr>
            <a:lvl4pPr marL="1600200" indent="-228600" algn="l" defTabSz="914400" rtl="0" eaLnBrk="1" latinLnBrk="0" hangingPunct="1">
              <a:lnSpc>
                <a:spcPct val="90000"/>
              </a:lnSpc>
              <a:spcBef>
                <a:spcPts val="500"/>
              </a:spcBef>
              <a:buFontTx/>
              <a:buBlip>
                <a:blip r:embed="rId4"/>
              </a:buBlip>
              <a:defRPr sz="1400" b="0" i="0" kern="1200">
                <a:solidFill>
                  <a:schemeClr val="tx1"/>
                </a:solidFill>
                <a:latin typeface="Sarabun" pitchFamily="2" charset="-34"/>
                <a:ea typeface="+mn-ea"/>
                <a:cs typeface="Sarabun" pitchFamily="2" charset="-34"/>
              </a:defRPr>
            </a:lvl4pPr>
            <a:lvl5pPr marL="2057400" indent="-228600" algn="l" defTabSz="914400" rtl="0" eaLnBrk="1" latinLnBrk="0" hangingPunct="1">
              <a:lnSpc>
                <a:spcPct val="90000"/>
              </a:lnSpc>
              <a:spcBef>
                <a:spcPts val="500"/>
              </a:spcBef>
              <a:buFontTx/>
              <a:buBlip>
                <a:blip r:embed="rId4"/>
              </a:buBlip>
              <a:defRPr sz="1400" b="0" i="0" kern="1200">
                <a:solidFill>
                  <a:schemeClr val="tx1"/>
                </a:solidFill>
                <a:latin typeface="Sarabun" pitchFamily="2" charset="-34"/>
                <a:ea typeface="+mn-ea"/>
                <a:cs typeface="Sarabun"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r>
              <a:rPr lang="da-DK"/>
              <a:t>Den kontinuerlige opfølgning er den der giver ”ro i maven” og vished for at vi også gør som vi har skrevet at vi vil gøre. Denne verifikation er struktureret og automatiseret, således at der går mindst mulig tid , men med størst mulig værdi.</a:t>
            </a:r>
          </a:p>
          <a:p>
            <a:pPr marL="361950" indent="-361950"/>
            <a:r>
              <a:rPr lang="da-DK"/>
              <a:t>Der er altid områder der forbedres eller korrigeres, det kaster opgaver af sig. Disse opgaver er der styr på med ansvarlige og deadlines, samt indikation af status og fremdrift.</a:t>
            </a:r>
          </a:p>
          <a:p>
            <a:pPr marL="361950" indent="-361950"/>
            <a:r>
              <a:rPr lang="da-DK"/>
              <a:t>Opfølgning kan også ske igennem analyser, hvor det er spørgsmål/svar, der kan sendes til interne eller eksterne interessenter (f.eks., systemejere, afdelingsledere eller tilsyn med leverandører)</a:t>
            </a:r>
          </a:p>
        </p:txBody>
      </p:sp>
    </p:spTree>
    <p:extLst>
      <p:ext uri="{BB962C8B-B14F-4D97-AF65-F5344CB8AC3E}">
        <p14:creationId xmlns:p14="http://schemas.microsoft.com/office/powerpoint/2010/main" val="1329606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Brugerdefineret layout">
    <p:spTree>
      <p:nvGrpSpPr>
        <p:cNvPr id="1" name=""/>
        <p:cNvGrpSpPr/>
        <p:nvPr/>
      </p:nvGrpSpPr>
      <p:grpSpPr>
        <a:xfrm>
          <a:off x="0" y="0"/>
          <a:ext cx="0" cy="0"/>
          <a:chOff x="0" y="0"/>
          <a:chExt cx="0" cy="0"/>
        </a:xfrm>
      </p:grpSpPr>
      <p:pic>
        <p:nvPicPr>
          <p:cNvPr id="2" name="Graphic 8">
            <a:extLst>
              <a:ext uri="{FF2B5EF4-FFF2-40B4-BE49-F238E27FC236}">
                <a16:creationId xmlns:a16="http://schemas.microsoft.com/office/drawing/2014/main" id="{4EA1C6FB-F098-C821-8A2C-9B200327A6F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
        <p:nvSpPr>
          <p:cNvPr id="3" name="Titel 2">
            <a:extLst>
              <a:ext uri="{FF2B5EF4-FFF2-40B4-BE49-F238E27FC236}">
                <a16:creationId xmlns:a16="http://schemas.microsoft.com/office/drawing/2014/main" id="{FDBFC415-AD1A-A29E-EE13-8075EE6278D1}"/>
              </a:ext>
            </a:extLst>
          </p:cNvPr>
          <p:cNvSpPr txBox="1">
            <a:spLocks/>
          </p:cNvSpPr>
          <p:nvPr userDrawn="1"/>
        </p:nvSpPr>
        <p:spPr>
          <a:xfrm>
            <a:off x="540000" y="1291074"/>
            <a:ext cx="647770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Rapportering</a:t>
            </a:r>
          </a:p>
        </p:txBody>
      </p:sp>
      <p:pic>
        <p:nvPicPr>
          <p:cNvPr id="4" name="Billede 3">
            <a:extLst>
              <a:ext uri="{FF2B5EF4-FFF2-40B4-BE49-F238E27FC236}">
                <a16:creationId xmlns:a16="http://schemas.microsoft.com/office/drawing/2014/main" id="{561DB28E-7614-6151-2A88-8890EE6E105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49965" y="383954"/>
            <a:ext cx="2605472" cy="2873031"/>
          </a:xfrm>
          <a:prstGeom prst="rect">
            <a:avLst/>
          </a:prstGeom>
        </p:spPr>
      </p:pic>
      <p:sp>
        <p:nvSpPr>
          <p:cNvPr id="5" name="Content Placeholder 2">
            <a:extLst>
              <a:ext uri="{FF2B5EF4-FFF2-40B4-BE49-F238E27FC236}">
                <a16:creationId xmlns:a16="http://schemas.microsoft.com/office/drawing/2014/main" id="{DA241140-967B-7DEB-6544-2F8C562556B8}"/>
              </a:ext>
            </a:extLst>
          </p:cNvPr>
          <p:cNvSpPr txBox="1">
            <a:spLocks/>
          </p:cNvSpPr>
          <p:nvPr userDrawn="1"/>
        </p:nvSpPr>
        <p:spPr>
          <a:xfrm>
            <a:off x="540000" y="2869609"/>
            <a:ext cx="6477708" cy="3442266"/>
          </a:xfrm>
          <a:prstGeom prst="rect">
            <a:avLst/>
          </a:prstGeom>
        </p:spPr>
        <p:txBody>
          <a:bodyPr>
            <a:normAutofit/>
          </a:bodyPr>
          <a:lstStyle>
            <a:lvl1pPr marL="228600" indent="-228600" algn="l" defTabSz="914400" rtl="0" eaLnBrk="1" latinLnBrk="0" hangingPunct="1">
              <a:lnSpc>
                <a:spcPct val="90000"/>
              </a:lnSpc>
              <a:spcBef>
                <a:spcPts val="1000"/>
              </a:spcBef>
              <a:buFontTx/>
              <a:buBlip>
                <a:blip r:embed="rId4"/>
              </a:buBlip>
              <a:defRPr sz="2000" b="0" i="0" kern="1200">
                <a:solidFill>
                  <a:schemeClr val="tx1"/>
                </a:solidFill>
                <a:latin typeface="Sarabun" pitchFamily="2" charset="-34"/>
                <a:ea typeface="+mn-ea"/>
                <a:cs typeface="Sarabun" pitchFamily="2" charset="-34"/>
              </a:defRPr>
            </a:lvl1pPr>
            <a:lvl2pPr marL="685800" indent="-228600" algn="l" defTabSz="914400" rtl="0" eaLnBrk="1" latinLnBrk="0" hangingPunct="1">
              <a:lnSpc>
                <a:spcPct val="90000"/>
              </a:lnSpc>
              <a:spcBef>
                <a:spcPts val="500"/>
              </a:spcBef>
              <a:buFontTx/>
              <a:buBlip>
                <a:blip r:embed="rId4"/>
              </a:buBlip>
              <a:defRPr sz="1800" b="0" i="0" kern="1200">
                <a:solidFill>
                  <a:schemeClr val="tx1"/>
                </a:solidFill>
                <a:latin typeface="Sarabun" pitchFamily="2" charset="-34"/>
                <a:ea typeface="+mn-ea"/>
                <a:cs typeface="Sarabun" pitchFamily="2" charset="-34"/>
              </a:defRPr>
            </a:lvl2pPr>
            <a:lvl3pPr marL="1143000" indent="-228600" algn="l" defTabSz="914400" rtl="0" eaLnBrk="1" latinLnBrk="0" hangingPunct="1">
              <a:lnSpc>
                <a:spcPct val="90000"/>
              </a:lnSpc>
              <a:spcBef>
                <a:spcPts val="500"/>
              </a:spcBef>
              <a:buFontTx/>
              <a:buBlip>
                <a:blip r:embed="rId4"/>
              </a:buBlip>
              <a:defRPr sz="1600" b="0" i="0" kern="1200">
                <a:solidFill>
                  <a:schemeClr val="tx1"/>
                </a:solidFill>
                <a:latin typeface="Sarabun" pitchFamily="2" charset="-34"/>
                <a:ea typeface="+mn-ea"/>
                <a:cs typeface="Sarabun" pitchFamily="2" charset="-34"/>
              </a:defRPr>
            </a:lvl3pPr>
            <a:lvl4pPr marL="1600200" indent="-228600" algn="l" defTabSz="914400" rtl="0" eaLnBrk="1" latinLnBrk="0" hangingPunct="1">
              <a:lnSpc>
                <a:spcPct val="90000"/>
              </a:lnSpc>
              <a:spcBef>
                <a:spcPts val="500"/>
              </a:spcBef>
              <a:buFontTx/>
              <a:buBlip>
                <a:blip r:embed="rId4"/>
              </a:buBlip>
              <a:defRPr sz="1400" b="0" i="0" kern="1200">
                <a:solidFill>
                  <a:schemeClr val="tx1"/>
                </a:solidFill>
                <a:latin typeface="Sarabun" pitchFamily="2" charset="-34"/>
                <a:ea typeface="+mn-ea"/>
                <a:cs typeface="Sarabun" pitchFamily="2" charset="-34"/>
              </a:defRPr>
            </a:lvl4pPr>
            <a:lvl5pPr marL="2057400" indent="-228600" algn="l" defTabSz="914400" rtl="0" eaLnBrk="1" latinLnBrk="0" hangingPunct="1">
              <a:lnSpc>
                <a:spcPct val="90000"/>
              </a:lnSpc>
              <a:spcBef>
                <a:spcPts val="500"/>
              </a:spcBef>
              <a:buFontTx/>
              <a:buBlip>
                <a:blip r:embed="rId4"/>
              </a:buBlip>
              <a:defRPr sz="1400" b="0" i="0" kern="1200">
                <a:solidFill>
                  <a:schemeClr val="tx1"/>
                </a:solidFill>
                <a:latin typeface="Sarabun" pitchFamily="2" charset="-34"/>
                <a:ea typeface="+mn-ea"/>
                <a:cs typeface="Sarabun"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r>
              <a:rPr lang="da-DK"/>
              <a:t>Rapportering er en udvidelse der baserer sig på MS Power BI, ud over de øvrige rapporter og grafer der er i hvert enkelt modul. Rapportering baseret på MS Power BI, består af en række standardrapporter, samt mulighed for at egen udvikle rapporter præcis efter eget ønske.</a:t>
            </a:r>
          </a:p>
        </p:txBody>
      </p:sp>
    </p:spTree>
    <p:extLst>
      <p:ext uri="{BB962C8B-B14F-4D97-AF65-F5344CB8AC3E}">
        <p14:creationId xmlns:p14="http://schemas.microsoft.com/office/powerpoint/2010/main" val="374747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E52E86AD-01AA-5314-5C0F-8757AA3EA882}"/>
              </a:ext>
            </a:extLst>
          </p:cNvPr>
          <p:cNvSpPr>
            <a:spLocks noGrp="1"/>
          </p:cNvSpPr>
          <p:nvPr>
            <p:ph type="title" hasCustomPrompt="1"/>
          </p:nvPr>
        </p:nvSpPr>
        <p:spPr>
          <a:xfrm>
            <a:off x="838200" y="1269507"/>
            <a:ext cx="10276642" cy="944958"/>
          </a:xfrm>
          <a:prstGeom prst="rect">
            <a:avLst/>
          </a:prstGeom>
        </p:spPr>
        <p:txBody>
          <a:bodyPr/>
          <a:lstStyle>
            <a:lvl1pPr>
              <a:defRPr sz="3200"/>
            </a:lvl1pPr>
          </a:lstStyle>
          <a:p>
            <a:r>
              <a:rPr lang="da-DK"/>
              <a:t>Indsæt overskrift </a:t>
            </a:r>
          </a:p>
        </p:txBody>
      </p:sp>
      <p:pic>
        <p:nvPicPr>
          <p:cNvPr id="2" name="Billede 1">
            <a:extLst>
              <a:ext uri="{FF2B5EF4-FFF2-40B4-BE49-F238E27FC236}">
                <a16:creationId xmlns:a16="http://schemas.microsoft.com/office/drawing/2014/main" id="{F1638F3A-02F5-13E1-A1B3-7B618A69CB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54259" y="5900057"/>
            <a:ext cx="1220593" cy="741679"/>
          </a:xfrm>
          <a:prstGeom prst="rect">
            <a:avLst/>
          </a:prstGeom>
        </p:spPr>
      </p:pic>
      <p:sp>
        <p:nvSpPr>
          <p:cNvPr id="3" name="Pladsholder til tekst 2">
            <a:extLst>
              <a:ext uri="{FF2B5EF4-FFF2-40B4-BE49-F238E27FC236}">
                <a16:creationId xmlns:a16="http://schemas.microsoft.com/office/drawing/2014/main" id="{BDD25484-96D8-7EB5-336C-CFF89967E3E3}"/>
              </a:ext>
            </a:extLst>
          </p:cNvPr>
          <p:cNvSpPr>
            <a:spLocks noGrp="1"/>
          </p:cNvSpPr>
          <p:nvPr>
            <p:ph idx="10" hasCustomPrompt="1"/>
          </p:nvPr>
        </p:nvSpPr>
        <p:spPr>
          <a:xfrm>
            <a:off x="838199" y="2334826"/>
            <a:ext cx="10276643"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4pPr>
            <a:lvl5pPr marL="2236788" indent="-40798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5pPr>
          </a:lstStyle>
          <a:p>
            <a:pPr lvl="0"/>
            <a:r>
              <a:rPr lang="da-DK"/>
              <a:t>Første niveau</a:t>
            </a:r>
          </a:p>
          <a:p>
            <a:pPr lvl="1"/>
            <a:r>
              <a:rPr lang="da-DK"/>
              <a:t>  Andet niveau</a:t>
            </a:r>
          </a:p>
          <a:p>
            <a:pPr lvl="2"/>
            <a:r>
              <a:rPr lang="da-DK"/>
              <a:t>  Tredje niveau</a:t>
            </a:r>
          </a:p>
          <a:p>
            <a:pPr lvl="3"/>
            <a:r>
              <a:rPr lang="da-DK"/>
              <a:t>  Fjerde niveau</a:t>
            </a:r>
          </a:p>
          <a:p>
            <a:pPr lvl="4"/>
            <a:r>
              <a:rPr lang="da-DK"/>
              <a:t>  Femte niveau</a:t>
            </a:r>
          </a:p>
        </p:txBody>
      </p:sp>
    </p:spTree>
    <p:extLst>
      <p:ext uri="{BB962C8B-B14F-4D97-AF65-F5344CB8AC3E}">
        <p14:creationId xmlns:p14="http://schemas.microsoft.com/office/powerpoint/2010/main" val="4161845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04C3F83-67AE-877C-9F2A-8EDA3CB6B59F}"/>
              </a:ext>
            </a:extLst>
          </p:cNvPr>
          <p:cNvSpPr>
            <a:spLocks noGrp="1"/>
          </p:cNvSpPr>
          <p:nvPr>
            <p:ph type="subTitle" idx="1" hasCustomPrompt="1"/>
          </p:nvPr>
        </p:nvSpPr>
        <p:spPr>
          <a:xfrm>
            <a:off x="1524000" y="3602038"/>
            <a:ext cx="9144000" cy="1655762"/>
          </a:xfrm>
        </p:spPr>
        <p:txBody>
          <a:bodyPr/>
          <a:lstStyle>
            <a:lvl1pPr marL="0" indent="0" algn="ctr">
              <a:buNone/>
              <a:defRPr sz="2400" b="0" i="0">
                <a:latin typeface="Sarabun" pitchFamily="2" charset="-34"/>
                <a:cs typeface="Sarabun"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effectLst/>
              </a:rPr>
              <a:t>Skræddersyede</a:t>
            </a:r>
            <a:r>
              <a:rPr lang="en-GB">
                <a:effectLst/>
              </a:rPr>
              <a:t> </a:t>
            </a:r>
            <a:r>
              <a:rPr lang="en-GB" err="1">
                <a:effectLst/>
              </a:rPr>
              <a:t>løsninger</a:t>
            </a:r>
            <a:r>
              <a:rPr lang="en-GB">
                <a:effectLst/>
              </a:rPr>
              <a:t> - </a:t>
            </a:r>
            <a:r>
              <a:rPr lang="en-GB" err="1">
                <a:effectLst/>
              </a:rPr>
              <a:t>skabt</a:t>
            </a:r>
            <a:r>
              <a:rPr lang="en-GB">
                <a:effectLst/>
              </a:rPr>
              <a:t> med </a:t>
            </a:r>
            <a:r>
              <a:rPr lang="en-GB" err="1">
                <a:effectLst/>
              </a:rPr>
              <a:t>indsigt</a:t>
            </a:r>
            <a:r>
              <a:rPr lang="en-GB">
                <a:effectLst/>
              </a:rPr>
              <a:t> </a:t>
            </a:r>
            <a:r>
              <a:rPr lang="en-GB" err="1">
                <a:effectLst/>
              </a:rPr>
              <a:t>og</a:t>
            </a:r>
            <a:r>
              <a:rPr lang="en-GB">
                <a:effectLst/>
              </a:rPr>
              <a:t> </a:t>
            </a:r>
            <a:r>
              <a:rPr lang="en-GB" err="1">
                <a:effectLst/>
              </a:rPr>
              <a:t>forståelse</a:t>
            </a:r>
            <a:r>
              <a:rPr lang="en-GB">
                <a:effectLst/>
              </a:rPr>
              <a:t>.</a:t>
            </a:r>
            <a:endParaRPr lang="en-DK"/>
          </a:p>
        </p:txBody>
      </p:sp>
      <p:sp>
        <p:nvSpPr>
          <p:cNvPr id="4" name="Date Placeholder 3">
            <a:extLst>
              <a:ext uri="{FF2B5EF4-FFF2-40B4-BE49-F238E27FC236}">
                <a16:creationId xmlns:a16="http://schemas.microsoft.com/office/drawing/2014/main" id="{5DBF8C58-F4DE-A5BF-64BB-6B11AF1B7D0D}"/>
              </a:ext>
            </a:extLst>
          </p:cNvPr>
          <p:cNvSpPr>
            <a:spLocks noGrp="1"/>
          </p:cNvSpPr>
          <p:nvPr>
            <p:ph type="dt" sz="half" idx="10"/>
          </p:nvPr>
        </p:nvSpPr>
        <p:spPr/>
        <p:txBody>
          <a:bodyPr/>
          <a:lstStyle/>
          <a:p>
            <a:fld id="{EBE00428-7091-B148-9900-2C813D32530F}" type="datetimeFigureOut">
              <a:rPr lang="en-DK" smtClean="0"/>
              <a:t>06/23/2026</a:t>
            </a:fld>
            <a:endParaRPr lang="en-DK"/>
          </a:p>
        </p:txBody>
      </p:sp>
      <p:sp>
        <p:nvSpPr>
          <p:cNvPr id="5" name="Footer Placeholder 4">
            <a:extLst>
              <a:ext uri="{FF2B5EF4-FFF2-40B4-BE49-F238E27FC236}">
                <a16:creationId xmlns:a16="http://schemas.microsoft.com/office/drawing/2014/main" id="{0757202F-58E0-8AF9-07D2-45F873F8ECB1}"/>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DB6E5838-3979-6463-5694-CB30DF2063FD}"/>
              </a:ext>
            </a:extLst>
          </p:cNvPr>
          <p:cNvSpPr>
            <a:spLocks noGrp="1"/>
          </p:cNvSpPr>
          <p:nvPr>
            <p:ph type="sldNum" sz="quarter" idx="12"/>
          </p:nvPr>
        </p:nvSpPr>
        <p:spPr/>
        <p:txBody>
          <a:bodyPr/>
          <a:lstStyle/>
          <a:p>
            <a:fld id="{C94FF8C7-A791-E142-95CA-DA8F6CEF1D0E}" type="slidenum">
              <a:rPr lang="en-DK" smtClean="0"/>
              <a:t>‹#›</a:t>
            </a:fld>
            <a:endParaRPr lang="en-DK"/>
          </a:p>
        </p:txBody>
      </p:sp>
      <p:pic>
        <p:nvPicPr>
          <p:cNvPr id="10" name="Graphic 9">
            <a:extLst>
              <a:ext uri="{FF2B5EF4-FFF2-40B4-BE49-F238E27FC236}">
                <a16:creationId xmlns:a16="http://schemas.microsoft.com/office/drawing/2014/main" id="{45CBA814-A427-1528-EDE1-AC450577D85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580964" y="2352358"/>
            <a:ext cx="3030071" cy="700405"/>
          </a:xfrm>
          <a:prstGeom prst="rect">
            <a:avLst/>
          </a:prstGeom>
        </p:spPr>
      </p:pic>
    </p:spTree>
    <p:extLst>
      <p:ext uri="{BB962C8B-B14F-4D97-AF65-F5344CB8AC3E}">
        <p14:creationId xmlns:p14="http://schemas.microsoft.com/office/powerpoint/2010/main" val="2905087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1A64-3E96-2DFB-F96A-BAD98B97EF99}"/>
              </a:ext>
            </a:extLst>
          </p:cNvPr>
          <p:cNvSpPr>
            <a:spLocks noGrp="1"/>
          </p:cNvSpPr>
          <p:nvPr>
            <p:ph type="ctrTitle"/>
          </p:nvPr>
        </p:nvSpPr>
        <p:spPr>
          <a:xfrm>
            <a:off x="1524000" y="1122363"/>
            <a:ext cx="9144000" cy="2387600"/>
          </a:xfrm>
        </p:spPr>
        <p:txBody>
          <a:bodyPr anchor="b"/>
          <a:lstStyle>
            <a:lvl1pPr algn="ctr">
              <a:defRPr sz="6000" b="0" i="0">
                <a:latin typeface="Sarabun" pitchFamily="2" charset="-34"/>
                <a:cs typeface="Sarabun" pitchFamily="2" charset="-34"/>
              </a:defRPr>
            </a:lvl1pPr>
          </a:lstStyle>
          <a:p>
            <a:r>
              <a:rPr lang="en-GB"/>
              <a:t>Click to edit Master title style</a:t>
            </a:r>
            <a:endParaRPr lang="en-DK"/>
          </a:p>
        </p:txBody>
      </p:sp>
      <p:sp>
        <p:nvSpPr>
          <p:cNvPr id="3" name="Subtitle 2">
            <a:extLst>
              <a:ext uri="{FF2B5EF4-FFF2-40B4-BE49-F238E27FC236}">
                <a16:creationId xmlns:a16="http://schemas.microsoft.com/office/drawing/2014/main" id="{904C3F83-67AE-877C-9F2A-8EDA3CB6B59F}"/>
              </a:ext>
            </a:extLst>
          </p:cNvPr>
          <p:cNvSpPr>
            <a:spLocks noGrp="1"/>
          </p:cNvSpPr>
          <p:nvPr>
            <p:ph type="subTitle" idx="1"/>
          </p:nvPr>
        </p:nvSpPr>
        <p:spPr>
          <a:xfrm>
            <a:off x="1524000" y="3602038"/>
            <a:ext cx="9144000" cy="1655762"/>
          </a:xfrm>
        </p:spPr>
        <p:txBody>
          <a:bodyPr/>
          <a:lstStyle>
            <a:lvl1pPr marL="0" indent="0" algn="ctr">
              <a:buNone/>
              <a:defRPr sz="2400" b="0" i="0">
                <a:latin typeface="Sarabun" pitchFamily="2" charset="-34"/>
                <a:cs typeface="Sarabun" pitchFamily="2"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5DBF8C58-F4DE-A5BF-64BB-6B11AF1B7D0D}"/>
              </a:ext>
            </a:extLst>
          </p:cNvPr>
          <p:cNvSpPr>
            <a:spLocks noGrp="1"/>
          </p:cNvSpPr>
          <p:nvPr>
            <p:ph type="dt" sz="half" idx="10"/>
          </p:nvPr>
        </p:nvSpPr>
        <p:spPr/>
        <p:txBody>
          <a:bodyPr/>
          <a:lstStyle/>
          <a:p>
            <a:fld id="{EBE00428-7091-B148-9900-2C813D32530F}" type="datetimeFigureOut">
              <a:rPr lang="en-DK" smtClean="0"/>
              <a:t>06/23/2026</a:t>
            </a:fld>
            <a:endParaRPr lang="en-DK"/>
          </a:p>
        </p:txBody>
      </p:sp>
      <p:sp>
        <p:nvSpPr>
          <p:cNvPr id="5" name="Footer Placeholder 4">
            <a:extLst>
              <a:ext uri="{FF2B5EF4-FFF2-40B4-BE49-F238E27FC236}">
                <a16:creationId xmlns:a16="http://schemas.microsoft.com/office/drawing/2014/main" id="{0757202F-58E0-8AF9-07D2-45F873F8ECB1}"/>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DB6E5838-3979-6463-5694-CB30DF2063FD}"/>
              </a:ext>
            </a:extLst>
          </p:cNvPr>
          <p:cNvSpPr>
            <a:spLocks noGrp="1"/>
          </p:cNvSpPr>
          <p:nvPr>
            <p:ph type="sldNum" sz="quarter" idx="12"/>
          </p:nvPr>
        </p:nvSpPr>
        <p:spPr/>
        <p:txBody>
          <a:bodyPr/>
          <a:lstStyle/>
          <a:p>
            <a:fld id="{C94FF8C7-A791-E142-95CA-DA8F6CEF1D0E}" type="slidenum">
              <a:rPr lang="en-DK" smtClean="0"/>
              <a:t>‹#›</a:t>
            </a:fld>
            <a:endParaRPr lang="en-DK"/>
          </a:p>
        </p:txBody>
      </p:sp>
      <p:pic>
        <p:nvPicPr>
          <p:cNvPr id="7" name="Graphic 6">
            <a:extLst>
              <a:ext uri="{FF2B5EF4-FFF2-40B4-BE49-F238E27FC236}">
                <a16:creationId xmlns:a16="http://schemas.microsoft.com/office/drawing/2014/main" id="{47F9A1E8-1CC6-090A-F687-11FCE75214E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3736222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3551-4FBA-3139-B998-1173349A14A0}"/>
              </a:ext>
            </a:extLst>
          </p:cNvPr>
          <p:cNvSpPr>
            <a:spLocks noGrp="1"/>
          </p:cNvSpPr>
          <p:nvPr>
            <p:ph type="title" hasCustomPrompt="1"/>
          </p:nvPr>
        </p:nvSpPr>
        <p:spPr>
          <a:xfrm>
            <a:off x="336560" y="1259075"/>
            <a:ext cx="7207240" cy="1920526"/>
          </a:xfrm>
        </p:spPr>
        <p:txBody>
          <a:bodyPr anchor="t" anchorCtr="0">
            <a:spAutoFit/>
          </a:bodyPr>
          <a:lstStyle>
            <a:lvl1pPr>
              <a:defRPr sz="4400" b="0" i="0">
                <a:latin typeface="Sarabun" pitchFamily="2" charset="-34"/>
                <a:cs typeface="Sarabun" pitchFamily="2" charset="-34"/>
              </a:defRPr>
            </a:lvl1pPr>
          </a:lstStyle>
          <a:p>
            <a:r>
              <a:rPr lang="en-GB"/>
              <a:t>Click to edit Master title style to edit Master title style</a:t>
            </a:r>
            <a:endParaRPr lang="en-DK"/>
          </a:p>
        </p:txBody>
      </p:sp>
      <p:sp>
        <p:nvSpPr>
          <p:cNvPr id="3" name="Text Placeholder 2">
            <a:extLst>
              <a:ext uri="{FF2B5EF4-FFF2-40B4-BE49-F238E27FC236}">
                <a16:creationId xmlns:a16="http://schemas.microsoft.com/office/drawing/2014/main" id="{8E4A5F68-C9D6-064A-8127-ED1A2F6AD89A}"/>
              </a:ext>
            </a:extLst>
          </p:cNvPr>
          <p:cNvSpPr>
            <a:spLocks noGrp="1"/>
          </p:cNvSpPr>
          <p:nvPr>
            <p:ph type="body" idx="1"/>
          </p:nvPr>
        </p:nvSpPr>
        <p:spPr>
          <a:xfrm>
            <a:off x="336560" y="3187801"/>
            <a:ext cx="7207240" cy="341632"/>
          </a:xfrm>
        </p:spPr>
        <p:txBody>
          <a:bodyPr>
            <a:spAutoFit/>
          </a:bodyPr>
          <a:lstStyle>
            <a:lvl1pPr marL="0" indent="0">
              <a:buNone/>
              <a:defRPr sz="1800" b="0" i="0">
                <a:solidFill>
                  <a:schemeClr val="tx1"/>
                </a:solidFill>
                <a:latin typeface="Sarabun" pitchFamily="2" charset="-34"/>
                <a:cs typeface="Sarabun" pitchFamily="2" charset="-34"/>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pic>
        <p:nvPicPr>
          <p:cNvPr id="7" name="Graphic 6">
            <a:extLst>
              <a:ext uri="{FF2B5EF4-FFF2-40B4-BE49-F238E27FC236}">
                <a16:creationId xmlns:a16="http://schemas.microsoft.com/office/drawing/2014/main" id="{DAFF62B2-582B-8F84-FFC8-1AB91CDD256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pic>
        <p:nvPicPr>
          <p:cNvPr id="10" name="Picture 9" descr="A close-up of a person shaking hands&#10;&#10;AI-generated content may be incorrect.">
            <a:extLst>
              <a:ext uri="{FF2B5EF4-FFF2-40B4-BE49-F238E27FC236}">
                <a16:creationId xmlns:a16="http://schemas.microsoft.com/office/drawing/2014/main" id="{83D7211F-C4FF-46F5-3670-045FAE1ED163}"/>
              </a:ext>
            </a:extLst>
          </p:cNvPr>
          <p:cNvPicPr>
            <a:picLocks noChangeAspect="1"/>
          </p:cNvPicPr>
          <p:nvPr userDrawn="1"/>
        </p:nvPicPr>
        <p:blipFill rotWithShape="1">
          <a:blip r:embed="rId3"/>
          <a:srcRect l="-622" t="3433" r="8108" b="5186"/>
          <a:stretch>
            <a:fillRect/>
          </a:stretch>
        </p:blipFill>
        <p:spPr>
          <a:xfrm>
            <a:off x="5251269" y="1"/>
            <a:ext cx="6940731" cy="6858000"/>
          </a:xfrm>
          <a:prstGeom prst="rect">
            <a:avLst/>
          </a:prstGeom>
        </p:spPr>
      </p:pic>
      <p:sp>
        <p:nvSpPr>
          <p:cNvPr id="13" name="Text Placeholder 12">
            <a:extLst>
              <a:ext uri="{FF2B5EF4-FFF2-40B4-BE49-F238E27FC236}">
                <a16:creationId xmlns:a16="http://schemas.microsoft.com/office/drawing/2014/main" id="{26BEFB10-F5E2-5ED3-5871-1DF5F3A9C2DF}"/>
              </a:ext>
            </a:extLst>
          </p:cNvPr>
          <p:cNvSpPr>
            <a:spLocks noGrp="1"/>
          </p:cNvSpPr>
          <p:nvPr>
            <p:ph type="body" sz="quarter" idx="10" hasCustomPrompt="1"/>
          </p:nvPr>
        </p:nvSpPr>
        <p:spPr>
          <a:xfrm>
            <a:off x="336561" y="3955587"/>
            <a:ext cx="719999" cy="385036"/>
          </a:xfrm>
          <a:ln>
            <a:noFill/>
          </a:ln>
        </p:spPr>
        <p:txBody>
          <a:bodyPr>
            <a:normAutofit/>
          </a:bodyPr>
          <a:lstStyle>
            <a:lvl1pPr marL="0" indent="0" algn="ctr">
              <a:buNone/>
              <a:defRPr sz="1400" b="0" i="0">
                <a:latin typeface="Sarabun" pitchFamily="2" charset="-34"/>
                <a:cs typeface="Sarabun" pitchFamily="2" charset="-34"/>
              </a:defRPr>
            </a:lvl1pPr>
          </a:lstStyle>
          <a:p>
            <a:pPr lvl="0"/>
            <a:r>
              <a:rPr lang="en-GB"/>
              <a:t>Dato</a:t>
            </a:r>
            <a:endParaRPr lang="en-DK"/>
          </a:p>
        </p:txBody>
      </p:sp>
      <p:cxnSp>
        <p:nvCxnSpPr>
          <p:cNvPr id="18" name="Straight Connector 17">
            <a:extLst>
              <a:ext uri="{FF2B5EF4-FFF2-40B4-BE49-F238E27FC236}">
                <a16:creationId xmlns:a16="http://schemas.microsoft.com/office/drawing/2014/main" id="{8E0F9148-0835-DD7B-66BA-C21DDB3D284A}"/>
              </a:ext>
            </a:extLst>
          </p:cNvPr>
          <p:cNvCxnSpPr>
            <a:cxnSpLocks/>
          </p:cNvCxnSpPr>
          <p:nvPr userDrawn="1"/>
        </p:nvCxnSpPr>
        <p:spPr>
          <a:xfrm>
            <a:off x="1052060" y="4014324"/>
            <a:ext cx="0" cy="247650"/>
          </a:xfrm>
          <a:prstGeom prst="line">
            <a:avLst/>
          </a:prstGeom>
        </p:spPr>
        <p:style>
          <a:lnRef idx="2">
            <a:schemeClr val="dk1"/>
          </a:lnRef>
          <a:fillRef idx="0">
            <a:schemeClr val="dk1"/>
          </a:fillRef>
          <a:effectRef idx="1">
            <a:schemeClr val="dk1"/>
          </a:effectRef>
          <a:fontRef idx="minor">
            <a:schemeClr val="tx1"/>
          </a:fontRef>
        </p:style>
      </p:cxnSp>
      <p:sp>
        <p:nvSpPr>
          <p:cNvPr id="19" name="Text Placeholder 12">
            <a:extLst>
              <a:ext uri="{FF2B5EF4-FFF2-40B4-BE49-F238E27FC236}">
                <a16:creationId xmlns:a16="http://schemas.microsoft.com/office/drawing/2014/main" id="{F1100544-54F7-584C-458B-457D0C8E3113}"/>
              </a:ext>
            </a:extLst>
          </p:cNvPr>
          <p:cNvSpPr>
            <a:spLocks noGrp="1"/>
          </p:cNvSpPr>
          <p:nvPr>
            <p:ph type="body" sz="quarter" idx="11" hasCustomPrompt="1"/>
          </p:nvPr>
        </p:nvSpPr>
        <p:spPr>
          <a:xfrm>
            <a:off x="1059021" y="3955587"/>
            <a:ext cx="719999" cy="385036"/>
          </a:xfrm>
          <a:ln>
            <a:noFill/>
          </a:ln>
        </p:spPr>
        <p:txBody>
          <a:bodyPr>
            <a:normAutofit/>
          </a:bodyPr>
          <a:lstStyle>
            <a:lvl1pPr marL="0" indent="0" algn="ctr">
              <a:buNone/>
              <a:defRPr sz="1400" b="0" i="0">
                <a:solidFill>
                  <a:schemeClr val="tx1"/>
                </a:solidFill>
                <a:latin typeface="Sarabun" pitchFamily="2" charset="-34"/>
                <a:cs typeface="Sarabun" pitchFamily="2" charset="-34"/>
              </a:defRPr>
            </a:lvl1pPr>
          </a:lstStyle>
          <a:p>
            <a:pPr lvl="0"/>
            <a:r>
              <a:rPr lang="en-GB"/>
              <a:t>Sted</a:t>
            </a:r>
            <a:endParaRPr lang="en-DK"/>
          </a:p>
        </p:txBody>
      </p:sp>
      <p:cxnSp>
        <p:nvCxnSpPr>
          <p:cNvPr id="20" name="Straight Connector 19">
            <a:extLst>
              <a:ext uri="{FF2B5EF4-FFF2-40B4-BE49-F238E27FC236}">
                <a16:creationId xmlns:a16="http://schemas.microsoft.com/office/drawing/2014/main" id="{116D5D38-286F-2187-18A0-882E1A29B8D5}"/>
              </a:ext>
            </a:extLst>
          </p:cNvPr>
          <p:cNvCxnSpPr>
            <a:cxnSpLocks/>
          </p:cNvCxnSpPr>
          <p:nvPr userDrawn="1"/>
        </p:nvCxnSpPr>
        <p:spPr>
          <a:xfrm>
            <a:off x="1778945" y="4014324"/>
            <a:ext cx="0" cy="247650"/>
          </a:xfrm>
          <a:prstGeom prst="line">
            <a:avLst/>
          </a:prstGeom>
        </p:spPr>
        <p:style>
          <a:lnRef idx="2">
            <a:schemeClr val="dk1"/>
          </a:lnRef>
          <a:fillRef idx="0">
            <a:schemeClr val="dk1"/>
          </a:fillRef>
          <a:effectRef idx="1">
            <a:schemeClr val="dk1"/>
          </a:effectRef>
          <a:fontRef idx="minor">
            <a:schemeClr val="tx1"/>
          </a:fontRef>
        </p:style>
      </p:cxnSp>
      <p:sp>
        <p:nvSpPr>
          <p:cNvPr id="21" name="Text Placeholder 12">
            <a:extLst>
              <a:ext uri="{FF2B5EF4-FFF2-40B4-BE49-F238E27FC236}">
                <a16:creationId xmlns:a16="http://schemas.microsoft.com/office/drawing/2014/main" id="{85BAD40A-9720-FFBB-FBE9-CEFDCCEE29CE}"/>
              </a:ext>
            </a:extLst>
          </p:cNvPr>
          <p:cNvSpPr>
            <a:spLocks noGrp="1"/>
          </p:cNvSpPr>
          <p:nvPr>
            <p:ph type="body" sz="quarter" idx="12" hasCustomPrompt="1"/>
          </p:nvPr>
        </p:nvSpPr>
        <p:spPr>
          <a:xfrm>
            <a:off x="1778872" y="3955587"/>
            <a:ext cx="703974" cy="385036"/>
          </a:xfrm>
          <a:ln>
            <a:noFill/>
          </a:ln>
        </p:spPr>
        <p:txBody>
          <a:bodyPr>
            <a:normAutofit/>
          </a:bodyPr>
          <a:lstStyle>
            <a:lvl1pPr marL="0" indent="0" algn="ctr">
              <a:buNone/>
              <a:defRPr sz="1400" b="0" i="0">
                <a:solidFill>
                  <a:schemeClr val="tx1"/>
                </a:solidFill>
                <a:latin typeface="Sarabun" pitchFamily="2" charset="-34"/>
                <a:cs typeface="Sarabun" pitchFamily="2" charset="-34"/>
              </a:defRPr>
            </a:lvl1pPr>
          </a:lstStyle>
          <a:p>
            <a:pPr lvl="0"/>
            <a:r>
              <a:rPr lang="en-GB"/>
              <a:t>Kunde</a:t>
            </a:r>
            <a:endParaRPr lang="en-DK"/>
          </a:p>
        </p:txBody>
      </p:sp>
      <p:cxnSp>
        <p:nvCxnSpPr>
          <p:cNvPr id="22" name="Straight Connector 21">
            <a:extLst>
              <a:ext uri="{FF2B5EF4-FFF2-40B4-BE49-F238E27FC236}">
                <a16:creationId xmlns:a16="http://schemas.microsoft.com/office/drawing/2014/main" id="{D5782957-6FA3-7F1B-E7B5-4F400936F767}"/>
              </a:ext>
            </a:extLst>
          </p:cNvPr>
          <p:cNvCxnSpPr>
            <a:cxnSpLocks/>
          </p:cNvCxnSpPr>
          <p:nvPr userDrawn="1"/>
        </p:nvCxnSpPr>
        <p:spPr>
          <a:xfrm>
            <a:off x="2482846" y="4014324"/>
            <a:ext cx="0" cy="247650"/>
          </a:xfrm>
          <a:prstGeom prst="line">
            <a:avLst/>
          </a:prstGeom>
        </p:spPr>
        <p:style>
          <a:lnRef idx="2">
            <a:schemeClr val="dk1"/>
          </a:lnRef>
          <a:fillRef idx="0">
            <a:schemeClr val="dk1"/>
          </a:fillRef>
          <a:effectRef idx="1">
            <a:schemeClr val="dk1"/>
          </a:effectRef>
          <a:fontRef idx="minor">
            <a:schemeClr val="tx1"/>
          </a:fontRef>
        </p:style>
      </p:cxnSp>
      <p:sp>
        <p:nvSpPr>
          <p:cNvPr id="23" name="Text Placeholder 12">
            <a:extLst>
              <a:ext uri="{FF2B5EF4-FFF2-40B4-BE49-F238E27FC236}">
                <a16:creationId xmlns:a16="http://schemas.microsoft.com/office/drawing/2014/main" id="{80105A8E-D7C8-1BAB-E7EE-A9DC547C0FD0}"/>
              </a:ext>
            </a:extLst>
          </p:cNvPr>
          <p:cNvSpPr>
            <a:spLocks noGrp="1"/>
          </p:cNvSpPr>
          <p:nvPr>
            <p:ph type="body" sz="quarter" idx="13" hasCustomPrompt="1"/>
          </p:nvPr>
        </p:nvSpPr>
        <p:spPr>
          <a:xfrm>
            <a:off x="2482847" y="3955587"/>
            <a:ext cx="719850" cy="385036"/>
          </a:xfrm>
          <a:ln>
            <a:noFill/>
          </a:ln>
        </p:spPr>
        <p:txBody>
          <a:bodyPr>
            <a:normAutofit/>
          </a:bodyPr>
          <a:lstStyle>
            <a:lvl1pPr marL="0" indent="0" algn="ctr">
              <a:buNone/>
              <a:defRPr sz="1400" b="0" i="0">
                <a:solidFill>
                  <a:schemeClr val="tx1"/>
                </a:solidFill>
                <a:latin typeface="Sarabun" pitchFamily="2" charset="-34"/>
                <a:cs typeface="Sarabun" pitchFamily="2" charset="-34"/>
              </a:defRPr>
            </a:lvl1pPr>
          </a:lstStyle>
          <a:p>
            <a:pPr lvl="0"/>
            <a:r>
              <a:rPr lang="en-GB"/>
              <a:t>Emne</a:t>
            </a:r>
            <a:endParaRPr lang="en-DK"/>
          </a:p>
        </p:txBody>
      </p:sp>
    </p:spTree>
    <p:extLst>
      <p:ext uri="{BB962C8B-B14F-4D97-AF65-F5344CB8AC3E}">
        <p14:creationId xmlns:p14="http://schemas.microsoft.com/office/powerpoint/2010/main" val="1374521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3551-4FBA-3139-B998-1173349A14A0}"/>
              </a:ext>
            </a:extLst>
          </p:cNvPr>
          <p:cNvSpPr>
            <a:spLocks noGrp="1"/>
          </p:cNvSpPr>
          <p:nvPr>
            <p:ph type="title" hasCustomPrompt="1"/>
          </p:nvPr>
        </p:nvSpPr>
        <p:spPr>
          <a:xfrm>
            <a:off x="336560" y="1259075"/>
            <a:ext cx="7207240" cy="1920526"/>
          </a:xfrm>
        </p:spPr>
        <p:txBody>
          <a:bodyPr anchor="t" anchorCtr="0">
            <a:spAutoFit/>
          </a:bodyPr>
          <a:lstStyle>
            <a:lvl1pPr>
              <a:defRPr sz="4400" b="0" i="0">
                <a:latin typeface="Sarabun" pitchFamily="2" charset="-34"/>
                <a:cs typeface="Sarabun" pitchFamily="2" charset="-34"/>
              </a:defRPr>
            </a:lvl1pPr>
          </a:lstStyle>
          <a:p>
            <a:r>
              <a:rPr lang="en-GB"/>
              <a:t>Click to edit Master title style to edit Master title style</a:t>
            </a:r>
            <a:endParaRPr lang="en-DK"/>
          </a:p>
        </p:txBody>
      </p:sp>
      <p:sp>
        <p:nvSpPr>
          <p:cNvPr id="3" name="Text Placeholder 2">
            <a:extLst>
              <a:ext uri="{FF2B5EF4-FFF2-40B4-BE49-F238E27FC236}">
                <a16:creationId xmlns:a16="http://schemas.microsoft.com/office/drawing/2014/main" id="{8E4A5F68-C9D6-064A-8127-ED1A2F6AD89A}"/>
              </a:ext>
            </a:extLst>
          </p:cNvPr>
          <p:cNvSpPr>
            <a:spLocks noGrp="1"/>
          </p:cNvSpPr>
          <p:nvPr>
            <p:ph type="body" idx="1"/>
          </p:nvPr>
        </p:nvSpPr>
        <p:spPr>
          <a:xfrm>
            <a:off x="336560" y="3187801"/>
            <a:ext cx="7207240" cy="341632"/>
          </a:xfrm>
        </p:spPr>
        <p:txBody>
          <a:bodyPr>
            <a:spAutoFit/>
          </a:bodyPr>
          <a:lstStyle>
            <a:lvl1pPr marL="0" indent="0">
              <a:buNone/>
              <a:defRPr sz="1800" b="0" i="0">
                <a:solidFill>
                  <a:schemeClr val="tx1"/>
                </a:solidFill>
                <a:latin typeface="Sarabun" pitchFamily="2" charset="-34"/>
                <a:cs typeface="Sarabun" pitchFamily="2" charset="-34"/>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pic>
        <p:nvPicPr>
          <p:cNvPr id="7" name="Graphic 6">
            <a:extLst>
              <a:ext uri="{FF2B5EF4-FFF2-40B4-BE49-F238E27FC236}">
                <a16:creationId xmlns:a16="http://schemas.microsoft.com/office/drawing/2014/main" id="{DAFF62B2-582B-8F84-FFC8-1AB91CDD256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pic>
        <p:nvPicPr>
          <p:cNvPr id="10" name="Picture 9" descr="A close-up of a person shaking hands&#10;&#10;AI-generated content may be incorrect.">
            <a:extLst>
              <a:ext uri="{FF2B5EF4-FFF2-40B4-BE49-F238E27FC236}">
                <a16:creationId xmlns:a16="http://schemas.microsoft.com/office/drawing/2014/main" id="{83D7211F-C4FF-46F5-3670-045FAE1ED163}"/>
              </a:ext>
            </a:extLst>
          </p:cNvPr>
          <p:cNvPicPr>
            <a:picLocks noChangeAspect="1"/>
          </p:cNvPicPr>
          <p:nvPr userDrawn="1"/>
        </p:nvPicPr>
        <p:blipFill rotWithShape="1">
          <a:blip r:embed="rId3"/>
          <a:srcRect l="-622" t="3433" r="8108" b="5186"/>
          <a:stretch>
            <a:fillRect/>
          </a:stretch>
        </p:blipFill>
        <p:spPr>
          <a:xfrm>
            <a:off x="5251269" y="1"/>
            <a:ext cx="6940731" cy="6858000"/>
          </a:xfrm>
          <a:prstGeom prst="rect">
            <a:avLst/>
          </a:prstGeom>
        </p:spPr>
      </p:pic>
    </p:spTree>
    <p:extLst>
      <p:ext uri="{BB962C8B-B14F-4D97-AF65-F5344CB8AC3E}">
        <p14:creationId xmlns:p14="http://schemas.microsoft.com/office/powerpoint/2010/main" val="4074179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 w/pictur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71C3E3-18EA-55EE-417C-75106DB9A53C}"/>
              </a:ext>
            </a:extLst>
          </p:cNvPr>
          <p:cNvSpPr>
            <a:spLocks noGrp="1"/>
          </p:cNvSpPr>
          <p:nvPr>
            <p:ph idx="1" hasCustomPrompt="1"/>
          </p:nvPr>
        </p:nvSpPr>
        <p:spPr>
          <a:xfrm>
            <a:off x="336560" y="2717209"/>
            <a:ext cx="6477708" cy="3442266"/>
          </a:xfrm>
        </p:spPr>
        <p:txBody>
          <a:bodyPr>
            <a:normAutofit/>
          </a:bodyPr>
          <a:lstStyle>
            <a:lvl1pPr marL="228600" indent="-228600">
              <a:buFontTx/>
              <a:buBlip>
                <a:blip r:embed="rId2"/>
              </a:buBlip>
              <a:defRPr sz="2000" b="0" i="0">
                <a:latin typeface="Sarabun" pitchFamily="2" charset="-34"/>
                <a:cs typeface="Sarabun" pitchFamily="2" charset="-34"/>
              </a:defRPr>
            </a:lvl1pPr>
            <a:lvl2pPr marL="685800" indent="-228600">
              <a:buFontTx/>
              <a:buBlip>
                <a:blip r:embed="rId2"/>
              </a:buBlip>
              <a:defRPr sz="1800" b="0" i="0">
                <a:latin typeface="Sarabun" pitchFamily="2" charset="-34"/>
                <a:cs typeface="Sarabun" pitchFamily="2" charset="-34"/>
              </a:defRPr>
            </a:lvl2pPr>
            <a:lvl3pPr marL="1143000" indent="-228600">
              <a:buFontTx/>
              <a:buBlip>
                <a:blip r:embed="rId2"/>
              </a:buBlip>
              <a:defRPr sz="1600" b="0" i="0">
                <a:latin typeface="Sarabun" pitchFamily="2" charset="-34"/>
                <a:cs typeface="Sarabun" pitchFamily="2" charset="-34"/>
              </a:defRPr>
            </a:lvl3pPr>
            <a:lvl4pPr marL="1600200" indent="-228600">
              <a:buFontTx/>
              <a:buBlip>
                <a:blip r:embed="rId2"/>
              </a:buBlip>
              <a:defRPr sz="1400" b="0" i="0">
                <a:latin typeface="Sarabun" pitchFamily="2" charset="-34"/>
                <a:cs typeface="Sarabun" pitchFamily="2" charset="-34"/>
              </a:defRPr>
            </a:lvl4pPr>
            <a:lvl5pPr marL="2057400" indent="-228600">
              <a:buFontTx/>
              <a:buBlip>
                <a:blip r:embed="rId2"/>
              </a:buBlip>
              <a:defRPr sz="1400" b="0" i="0">
                <a:latin typeface="Sarabun" pitchFamily="2" charset="-34"/>
                <a:cs typeface="Sarabun" pitchFamily="2" charset="-34"/>
              </a:defRPr>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endParaRPr lang="en-DK"/>
          </a:p>
        </p:txBody>
      </p:sp>
      <p:sp>
        <p:nvSpPr>
          <p:cNvPr id="4" name="Date Placeholder 3">
            <a:extLst>
              <a:ext uri="{FF2B5EF4-FFF2-40B4-BE49-F238E27FC236}">
                <a16:creationId xmlns:a16="http://schemas.microsoft.com/office/drawing/2014/main" id="{221F3F97-6957-5CD8-3733-431AD6056B28}"/>
              </a:ext>
            </a:extLst>
          </p:cNvPr>
          <p:cNvSpPr>
            <a:spLocks noGrp="1"/>
          </p:cNvSpPr>
          <p:nvPr>
            <p:ph type="dt" sz="half" idx="10"/>
          </p:nvPr>
        </p:nvSpPr>
        <p:spPr/>
        <p:txBody>
          <a:bodyPr/>
          <a:lstStyle/>
          <a:p>
            <a:fld id="{EBE00428-7091-B148-9900-2C813D32530F}" type="datetimeFigureOut">
              <a:rPr lang="en-DK" smtClean="0"/>
              <a:t>06/23/2026</a:t>
            </a:fld>
            <a:endParaRPr lang="en-DK"/>
          </a:p>
        </p:txBody>
      </p:sp>
      <p:sp>
        <p:nvSpPr>
          <p:cNvPr id="5" name="Footer Placeholder 4">
            <a:extLst>
              <a:ext uri="{FF2B5EF4-FFF2-40B4-BE49-F238E27FC236}">
                <a16:creationId xmlns:a16="http://schemas.microsoft.com/office/drawing/2014/main" id="{C5EE2537-2C7D-0C37-CAD7-2AAC5289D36C}"/>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52BA7C81-10EE-4159-4C89-1AC4890F0F36}"/>
              </a:ext>
            </a:extLst>
          </p:cNvPr>
          <p:cNvSpPr>
            <a:spLocks noGrp="1"/>
          </p:cNvSpPr>
          <p:nvPr>
            <p:ph type="sldNum" sz="quarter" idx="12"/>
          </p:nvPr>
        </p:nvSpPr>
        <p:spPr/>
        <p:txBody>
          <a:bodyPr/>
          <a:lstStyle/>
          <a:p>
            <a:fld id="{C94FF8C7-A791-E142-95CA-DA8F6CEF1D0E}" type="slidenum">
              <a:rPr lang="en-DK" smtClean="0"/>
              <a:t>‹#›</a:t>
            </a:fld>
            <a:endParaRPr lang="en-DK"/>
          </a:p>
        </p:txBody>
      </p:sp>
      <p:sp>
        <p:nvSpPr>
          <p:cNvPr id="8" name="Title 7">
            <a:extLst>
              <a:ext uri="{FF2B5EF4-FFF2-40B4-BE49-F238E27FC236}">
                <a16:creationId xmlns:a16="http://schemas.microsoft.com/office/drawing/2014/main" id="{9FB9FC36-D351-2CF7-CB39-F29479DAB7BA}"/>
              </a:ext>
            </a:extLst>
          </p:cNvPr>
          <p:cNvSpPr>
            <a:spLocks noGrp="1"/>
          </p:cNvSpPr>
          <p:nvPr>
            <p:ph type="title"/>
          </p:nvPr>
        </p:nvSpPr>
        <p:spPr>
          <a:xfrm>
            <a:off x="336560" y="1291074"/>
            <a:ext cx="6477708" cy="1325563"/>
          </a:xfrm>
        </p:spPr>
        <p:txBody>
          <a:bodyPr anchor="t" anchorCtr="0">
            <a:normAutofit/>
          </a:bodyPr>
          <a:lstStyle>
            <a:lvl1pPr>
              <a:defRPr sz="3200" b="0" i="0">
                <a:latin typeface="Sarabun" pitchFamily="2" charset="-34"/>
                <a:cs typeface="Sarabun" pitchFamily="2" charset="-34"/>
              </a:defRPr>
            </a:lvl1pPr>
          </a:lstStyle>
          <a:p>
            <a:r>
              <a:rPr lang="en-GB"/>
              <a:t>Click to edit Master title style</a:t>
            </a:r>
            <a:endParaRPr lang="en-DK"/>
          </a:p>
        </p:txBody>
      </p:sp>
      <p:pic>
        <p:nvPicPr>
          <p:cNvPr id="9" name="Graphic 8">
            <a:extLst>
              <a:ext uri="{FF2B5EF4-FFF2-40B4-BE49-F238E27FC236}">
                <a16:creationId xmlns:a16="http://schemas.microsoft.com/office/drawing/2014/main" id="{AAFF639C-0394-2591-F707-14EEBF32782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
        <p:nvSpPr>
          <p:cNvPr id="11" name="Picture Placeholder 10">
            <a:extLst>
              <a:ext uri="{FF2B5EF4-FFF2-40B4-BE49-F238E27FC236}">
                <a16:creationId xmlns:a16="http://schemas.microsoft.com/office/drawing/2014/main" id="{3078B82F-8B69-77F5-9627-C4B11E7A159F}"/>
              </a:ext>
            </a:extLst>
          </p:cNvPr>
          <p:cNvSpPr>
            <a:spLocks noGrp="1"/>
          </p:cNvSpPr>
          <p:nvPr>
            <p:ph type="pic" sz="quarter" idx="13"/>
          </p:nvPr>
        </p:nvSpPr>
        <p:spPr>
          <a:xfrm>
            <a:off x="7561303" y="1144022"/>
            <a:ext cx="4654550" cy="6302375"/>
          </a:xfrm>
          <a:noFill/>
        </p:spPr>
        <p:txBody>
          <a:bodyPr/>
          <a:lstStyle/>
          <a:p>
            <a:endParaRPr lang="en-DK"/>
          </a:p>
        </p:txBody>
      </p:sp>
    </p:spTree>
    <p:extLst>
      <p:ext uri="{BB962C8B-B14F-4D97-AF65-F5344CB8AC3E}">
        <p14:creationId xmlns:p14="http://schemas.microsoft.com/office/powerpoint/2010/main" val="2523917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 bullets">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71C3E3-18EA-55EE-417C-75106DB9A53C}"/>
              </a:ext>
            </a:extLst>
          </p:cNvPr>
          <p:cNvSpPr>
            <a:spLocks noGrp="1"/>
          </p:cNvSpPr>
          <p:nvPr>
            <p:ph idx="1" hasCustomPrompt="1"/>
          </p:nvPr>
        </p:nvSpPr>
        <p:spPr>
          <a:xfrm>
            <a:off x="336560" y="2710527"/>
            <a:ext cx="5389181" cy="3442266"/>
          </a:xfrm>
        </p:spPr>
        <p:txBody>
          <a:bodyPr>
            <a:normAutofit/>
          </a:bodyPr>
          <a:lstStyle>
            <a:lvl1pPr marL="228600" indent="-228600">
              <a:buFontTx/>
              <a:buBlip>
                <a:blip r:embed="rId2"/>
              </a:buBlip>
              <a:defRPr sz="2000"/>
            </a:lvl1pPr>
            <a:lvl2pPr marL="685800" indent="-228600">
              <a:buFontTx/>
              <a:buBlip>
                <a:blip r:embed="rId2"/>
              </a:buBlip>
              <a:defRPr sz="1800"/>
            </a:lvl2pPr>
            <a:lvl3pPr marL="1143000" indent="-228600">
              <a:buFontTx/>
              <a:buBlip>
                <a:blip r:embed="rId2"/>
              </a:buBlip>
              <a:defRPr sz="1600"/>
            </a:lvl3pPr>
            <a:lvl4pPr marL="1600200" indent="-228600">
              <a:buFontTx/>
              <a:buBlip>
                <a:blip r:embed="rId2"/>
              </a:buBlip>
              <a:defRPr sz="1400"/>
            </a:lvl4pPr>
            <a:lvl5pPr marL="2057400" indent="-228600">
              <a:buFontTx/>
              <a:buBlip>
                <a:blip r:embed="rId2"/>
              </a:buBlip>
              <a:defRPr sz="1400"/>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endParaRPr lang="en-DK"/>
          </a:p>
        </p:txBody>
      </p:sp>
      <p:sp>
        <p:nvSpPr>
          <p:cNvPr id="4" name="Date Placeholder 3">
            <a:extLst>
              <a:ext uri="{FF2B5EF4-FFF2-40B4-BE49-F238E27FC236}">
                <a16:creationId xmlns:a16="http://schemas.microsoft.com/office/drawing/2014/main" id="{221F3F97-6957-5CD8-3733-431AD6056B28}"/>
              </a:ext>
            </a:extLst>
          </p:cNvPr>
          <p:cNvSpPr>
            <a:spLocks noGrp="1"/>
          </p:cNvSpPr>
          <p:nvPr>
            <p:ph type="dt" sz="half" idx="10"/>
          </p:nvPr>
        </p:nvSpPr>
        <p:spPr/>
        <p:txBody>
          <a:bodyPr/>
          <a:lstStyle/>
          <a:p>
            <a:fld id="{EBE00428-7091-B148-9900-2C813D32530F}" type="datetimeFigureOut">
              <a:rPr lang="en-DK" smtClean="0"/>
              <a:t>06/23/2026</a:t>
            </a:fld>
            <a:endParaRPr lang="en-DK"/>
          </a:p>
        </p:txBody>
      </p:sp>
      <p:sp>
        <p:nvSpPr>
          <p:cNvPr id="5" name="Footer Placeholder 4">
            <a:extLst>
              <a:ext uri="{FF2B5EF4-FFF2-40B4-BE49-F238E27FC236}">
                <a16:creationId xmlns:a16="http://schemas.microsoft.com/office/drawing/2014/main" id="{C5EE2537-2C7D-0C37-CAD7-2AAC5289D36C}"/>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52BA7C81-10EE-4159-4C89-1AC4890F0F36}"/>
              </a:ext>
            </a:extLst>
          </p:cNvPr>
          <p:cNvSpPr>
            <a:spLocks noGrp="1"/>
          </p:cNvSpPr>
          <p:nvPr>
            <p:ph type="sldNum" sz="quarter" idx="12"/>
          </p:nvPr>
        </p:nvSpPr>
        <p:spPr/>
        <p:txBody>
          <a:bodyPr/>
          <a:lstStyle/>
          <a:p>
            <a:fld id="{C94FF8C7-A791-E142-95CA-DA8F6CEF1D0E}" type="slidenum">
              <a:rPr lang="en-DK" smtClean="0"/>
              <a:t>‹#›</a:t>
            </a:fld>
            <a:endParaRPr lang="en-DK"/>
          </a:p>
        </p:txBody>
      </p:sp>
      <p:sp>
        <p:nvSpPr>
          <p:cNvPr id="8" name="Title 7">
            <a:extLst>
              <a:ext uri="{FF2B5EF4-FFF2-40B4-BE49-F238E27FC236}">
                <a16:creationId xmlns:a16="http://schemas.microsoft.com/office/drawing/2014/main" id="{9FB9FC36-D351-2CF7-CB39-F29479DAB7BA}"/>
              </a:ext>
            </a:extLst>
          </p:cNvPr>
          <p:cNvSpPr>
            <a:spLocks noGrp="1"/>
          </p:cNvSpPr>
          <p:nvPr>
            <p:ph type="title"/>
          </p:nvPr>
        </p:nvSpPr>
        <p:spPr>
          <a:xfrm>
            <a:off x="336560" y="1291074"/>
            <a:ext cx="6477708" cy="1325563"/>
          </a:xfrm>
        </p:spPr>
        <p:txBody>
          <a:bodyPr anchor="t" anchorCtr="0">
            <a:normAutofit/>
          </a:bodyPr>
          <a:lstStyle>
            <a:lvl1pPr>
              <a:defRPr sz="3200"/>
            </a:lvl1pPr>
          </a:lstStyle>
          <a:p>
            <a:r>
              <a:rPr lang="en-GB"/>
              <a:t>Click to edit Master title style</a:t>
            </a:r>
            <a:endParaRPr lang="en-DK"/>
          </a:p>
        </p:txBody>
      </p:sp>
      <p:pic>
        <p:nvPicPr>
          <p:cNvPr id="9" name="Graphic 8">
            <a:extLst>
              <a:ext uri="{FF2B5EF4-FFF2-40B4-BE49-F238E27FC236}">
                <a16:creationId xmlns:a16="http://schemas.microsoft.com/office/drawing/2014/main" id="{AAFF639C-0394-2591-F707-14EEBF32782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
        <p:nvSpPr>
          <p:cNvPr id="2" name="Content Placeholder 2">
            <a:extLst>
              <a:ext uri="{FF2B5EF4-FFF2-40B4-BE49-F238E27FC236}">
                <a16:creationId xmlns:a16="http://schemas.microsoft.com/office/drawing/2014/main" id="{1CD5C81F-26F5-572F-AC6A-EF159ABA9DBC}"/>
              </a:ext>
            </a:extLst>
          </p:cNvPr>
          <p:cNvSpPr>
            <a:spLocks noGrp="1"/>
          </p:cNvSpPr>
          <p:nvPr>
            <p:ph idx="13" hasCustomPrompt="1"/>
          </p:nvPr>
        </p:nvSpPr>
        <p:spPr>
          <a:xfrm>
            <a:off x="6460272" y="2710527"/>
            <a:ext cx="5389181" cy="3442266"/>
          </a:xfrm>
        </p:spPr>
        <p:txBody>
          <a:bodyPr>
            <a:normAutofit/>
          </a:bodyPr>
          <a:lstStyle>
            <a:lvl1pPr marL="228600" indent="-228600">
              <a:buFontTx/>
              <a:buBlip>
                <a:blip r:embed="rId2"/>
              </a:buBlip>
              <a:defRPr sz="2000"/>
            </a:lvl1pPr>
            <a:lvl2pPr marL="685800" indent="-228600">
              <a:buFontTx/>
              <a:buBlip>
                <a:blip r:embed="rId2"/>
              </a:buBlip>
              <a:defRPr sz="1800"/>
            </a:lvl2pPr>
            <a:lvl3pPr marL="1143000" indent="-228600">
              <a:buFontTx/>
              <a:buBlip>
                <a:blip r:embed="rId2"/>
              </a:buBlip>
              <a:defRPr sz="1600"/>
            </a:lvl3pPr>
            <a:lvl4pPr marL="1600200" indent="-228600">
              <a:buFontTx/>
              <a:buBlip>
                <a:blip r:embed="rId2"/>
              </a:buBlip>
              <a:defRPr sz="1400"/>
            </a:lvl4pPr>
            <a:lvl5pPr marL="2057400" indent="-228600">
              <a:buFontTx/>
              <a:buBlip>
                <a:blip r:embed="rId2"/>
              </a:buBlip>
              <a:defRPr sz="1400"/>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endParaRPr lang="en-DK"/>
          </a:p>
        </p:txBody>
      </p:sp>
    </p:spTree>
    <p:extLst>
      <p:ext uri="{BB962C8B-B14F-4D97-AF65-F5344CB8AC3E}">
        <p14:creationId xmlns:p14="http://schemas.microsoft.com/office/powerpoint/2010/main" val="10679347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bullets - control manager">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71C3E3-18EA-55EE-417C-75106DB9A53C}"/>
              </a:ext>
            </a:extLst>
          </p:cNvPr>
          <p:cNvSpPr>
            <a:spLocks noGrp="1"/>
          </p:cNvSpPr>
          <p:nvPr>
            <p:ph idx="1" hasCustomPrompt="1"/>
          </p:nvPr>
        </p:nvSpPr>
        <p:spPr>
          <a:xfrm>
            <a:off x="336560" y="2710513"/>
            <a:ext cx="5389181" cy="3442266"/>
          </a:xfrm>
        </p:spPr>
        <p:txBody>
          <a:bodyPr>
            <a:normAutofit/>
          </a:bodyPr>
          <a:lstStyle>
            <a:lvl1pPr marL="228600" indent="-228600">
              <a:buFontTx/>
              <a:buBlip>
                <a:blip r:embed="rId2"/>
              </a:buBlip>
              <a:defRPr sz="2000"/>
            </a:lvl1pPr>
            <a:lvl2pPr marL="685800" indent="-228600">
              <a:buFontTx/>
              <a:buBlip>
                <a:blip r:embed="rId2"/>
              </a:buBlip>
              <a:defRPr sz="1800"/>
            </a:lvl2pPr>
            <a:lvl3pPr marL="1143000" indent="-228600">
              <a:buFontTx/>
              <a:buBlip>
                <a:blip r:embed="rId2"/>
              </a:buBlip>
              <a:defRPr sz="1600"/>
            </a:lvl3pPr>
            <a:lvl4pPr marL="1600200" indent="-228600">
              <a:buFontTx/>
              <a:buBlip>
                <a:blip r:embed="rId2"/>
              </a:buBlip>
              <a:defRPr sz="1400"/>
            </a:lvl4pPr>
            <a:lvl5pPr marL="2057400" indent="-228600">
              <a:buFontTx/>
              <a:buBlip>
                <a:blip r:embed="rId2"/>
              </a:buBlip>
              <a:defRPr sz="1400"/>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endParaRPr lang="en-DK"/>
          </a:p>
        </p:txBody>
      </p:sp>
      <p:sp>
        <p:nvSpPr>
          <p:cNvPr id="4" name="Date Placeholder 3">
            <a:extLst>
              <a:ext uri="{FF2B5EF4-FFF2-40B4-BE49-F238E27FC236}">
                <a16:creationId xmlns:a16="http://schemas.microsoft.com/office/drawing/2014/main" id="{221F3F97-6957-5CD8-3733-431AD6056B28}"/>
              </a:ext>
            </a:extLst>
          </p:cNvPr>
          <p:cNvSpPr>
            <a:spLocks noGrp="1"/>
          </p:cNvSpPr>
          <p:nvPr>
            <p:ph type="dt" sz="half" idx="10"/>
          </p:nvPr>
        </p:nvSpPr>
        <p:spPr/>
        <p:txBody>
          <a:bodyPr/>
          <a:lstStyle/>
          <a:p>
            <a:fld id="{EBE00428-7091-B148-9900-2C813D32530F}" type="datetimeFigureOut">
              <a:rPr lang="en-DK" smtClean="0"/>
              <a:t>06/23/2026</a:t>
            </a:fld>
            <a:endParaRPr lang="en-DK"/>
          </a:p>
        </p:txBody>
      </p:sp>
      <p:sp>
        <p:nvSpPr>
          <p:cNvPr id="5" name="Footer Placeholder 4">
            <a:extLst>
              <a:ext uri="{FF2B5EF4-FFF2-40B4-BE49-F238E27FC236}">
                <a16:creationId xmlns:a16="http://schemas.microsoft.com/office/drawing/2014/main" id="{C5EE2537-2C7D-0C37-CAD7-2AAC5289D36C}"/>
              </a:ext>
            </a:extLst>
          </p:cNvPr>
          <p:cNvSpPr>
            <a:spLocks noGrp="1"/>
          </p:cNvSpPr>
          <p:nvPr>
            <p:ph type="ftr" sz="quarter" idx="11"/>
          </p:nvPr>
        </p:nvSpPr>
        <p:spPr/>
        <p:txBody>
          <a:bodyPr/>
          <a:lstStyle/>
          <a:p>
            <a:endParaRPr lang="en-DK"/>
          </a:p>
        </p:txBody>
      </p:sp>
      <p:sp>
        <p:nvSpPr>
          <p:cNvPr id="8" name="Title 7">
            <a:extLst>
              <a:ext uri="{FF2B5EF4-FFF2-40B4-BE49-F238E27FC236}">
                <a16:creationId xmlns:a16="http://schemas.microsoft.com/office/drawing/2014/main" id="{9FB9FC36-D351-2CF7-CB39-F29479DAB7BA}"/>
              </a:ext>
            </a:extLst>
          </p:cNvPr>
          <p:cNvSpPr>
            <a:spLocks noGrp="1"/>
          </p:cNvSpPr>
          <p:nvPr>
            <p:ph type="title"/>
          </p:nvPr>
        </p:nvSpPr>
        <p:spPr>
          <a:xfrm>
            <a:off x="336560" y="1291074"/>
            <a:ext cx="6477708" cy="1325563"/>
          </a:xfrm>
        </p:spPr>
        <p:txBody>
          <a:bodyPr anchor="t" anchorCtr="0">
            <a:normAutofit/>
          </a:bodyPr>
          <a:lstStyle>
            <a:lvl1pPr>
              <a:defRPr sz="3200"/>
            </a:lvl1pPr>
          </a:lstStyle>
          <a:p>
            <a:r>
              <a:rPr lang="en-GB"/>
              <a:t>Click to edit Master title style</a:t>
            </a:r>
            <a:endParaRPr lang="en-DK"/>
          </a:p>
        </p:txBody>
      </p:sp>
      <p:sp>
        <p:nvSpPr>
          <p:cNvPr id="2" name="Content Placeholder 2">
            <a:extLst>
              <a:ext uri="{FF2B5EF4-FFF2-40B4-BE49-F238E27FC236}">
                <a16:creationId xmlns:a16="http://schemas.microsoft.com/office/drawing/2014/main" id="{1CD5C81F-26F5-572F-AC6A-EF159ABA9DBC}"/>
              </a:ext>
            </a:extLst>
          </p:cNvPr>
          <p:cNvSpPr>
            <a:spLocks noGrp="1"/>
          </p:cNvSpPr>
          <p:nvPr>
            <p:ph idx="13" hasCustomPrompt="1"/>
          </p:nvPr>
        </p:nvSpPr>
        <p:spPr>
          <a:xfrm>
            <a:off x="6460272" y="2710513"/>
            <a:ext cx="5389181" cy="3442266"/>
          </a:xfrm>
        </p:spPr>
        <p:txBody>
          <a:bodyPr>
            <a:normAutofit/>
          </a:bodyPr>
          <a:lstStyle>
            <a:lvl1pPr marL="228600" indent="-228600">
              <a:buFontTx/>
              <a:buBlip>
                <a:blip r:embed="rId2"/>
              </a:buBlip>
              <a:defRPr sz="2000"/>
            </a:lvl1pPr>
            <a:lvl2pPr marL="685800" indent="-228600">
              <a:buFontTx/>
              <a:buBlip>
                <a:blip r:embed="rId2"/>
              </a:buBlip>
              <a:defRPr sz="1800"/>
            </a:lvl2pPr>
            <a:lvl3pPr marL="1143000" indent="-228600">
              <a:buFontTx/>
              <a:buBlip>
                <a:blip r:embed="rId2"/>
              </a:buBlip>
              <a:defRPr sz="1600"/>
            </a:lvl3pPr>
            <a:lvl4pPr marL="1600200" indent="-228600">
              <a:buFontTx/>
              <a:buBlip>
                <a:blip r:embed="rId2"/>
              </a:buBlip>
              <a:defRPr sz="1400"/>
            </a:lvl4pPr>
            <a:lvl5pPr marL="2057400" indent="-228600">
              <a:buFontTx/>
              <a:buBlip>
                <a:blip r:embed="rId2"/>
              </a:buBlip>
              <a:defRPr sz="1400"/>
            </a:lvl5pPr>
          </a:lstStyle>
          <a:p>
            <a:pPr lvl="0"/>
            <a:r>
              <a:rPr lang="en-GB"/>
              <a:t> Click to edit Master text styles</a:t>
            </a:r>
          </a:p>
          <a:p>
            <a:pPr lvl="1"/>
            <a:r>
              <a:rPr lang="en-GB"/>
              <a:t> Second level</a:t>
            </a:r>
          </a:p>
          <a:p>
            <a:pPr lvl="2"/>
            <a:r>
              <a:rPr lang="en-GB"/>
              <a:t> Third level</a:t>
            </a:r>
          </a:p>
          <a:p>
            <a:pPr lvl="3"/>
            <a:r>
              <a:rPr lang="en-GB"/>
              <a:t> Fourth level</a:t>
            </a:r>
          </a:p>
          <a:p>
            <a:pPr lvl="4"/>
            <a:r>
              <a:rPr lang="en-GB"/>
              <a:t> Fifth level</a:t>
            </a:r>
            <a:endParaRPr lang="en-DK"/>
          </a:p>
        </p:txBody>
      </p:sp>
      <p:pic>
        <p:nvPicPr>
          <p:cNvPr id="11" name="Picture 10" descr="A pink and black logo&#10;&#10;AI-generated content may be incorrect.">
            <a:extLst>
              <a:ext uri="{FF2B5EF4-FFF2-40B4-BE49-F238E27FC236}">
                <a16:creationId xmlns:a16="http://schemas.microsoft.com/office/drawing/2014/main" id="{4CC9D667-5CA2-AFCC-243C-8686B47D6973}"/>
              </a:ext>
            </a:extLst>
          </p:cNvPr>
          <p:cNvPicPr>
            <a:picLocks noChangeAspect="1"/>
          </p:cNvPicPr>
          <p:nvPr userDrawn="1"/>
        </p:nvPicPr>
        <p:blipFill>
          <a:blip r:embed="rId3"/>
          <a:stretch>
            <a:fillRect/>
          </a:stretch>
        </p:blipFill>
        <p:spPr>
          <a:xfrm>
            <a:off x="10675433" y="5915828"/>
            <a:ext cx="1174019" cy="710138"/>
          </a:xfrm>
          <a:prstGeom prst="rect">
            <a:avLst/>
          </a:prstGeom>
        </p:spPr>
      </p:pic>
    </p:spTree>
    <p:extLst>
      <p:ext uri="{BB962C8B-B14F-4D97-AF65-F5344CB8AC3E}">
        <p14:creationId xmlns:p14="http://schemas.microsoft.com/office/powerpoint/2010/main" val="1025874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lumMod val="95000"/>
          </a:schemeClr>
        </a:solidFill>
        <a:effectLst/>
      </p:bgPr>
    </p:bg>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D80D7984-BA2A-CCC4-778F-61D4377072C9}"/>
              </a:ext>
            </a:extLst>
          </p:cNvPr>
          <p:cNvSpPr>
            <a:spLocks noGrp="1"/>
          </p:cNvSpPr>
          <p:nvPr>
            <p:ph type="pic" sz="quarter" idx="13"/>
          </p:nvPr>
        </p:nvSpPr>
        <p:spPr>
          <a:xfrm>
            <a:off x="333828" y="3211551"/>
            <a:ext cx="11882025" cy="3646449"/>
          </a:xfrm>
          <a:noFill/>
        </p:spPr>
        <p:txBody>
          <a:bodyPr/>
          <a:lstStyle/>
          <a:p>
            <a:endParaRPr lang="en-DK"/>
          </a:p>
        </p:txBody>
      </p:sp>
      <p:sp>
        <p:nvSpPr>
          <p:cNvPr id="6" name="Title 1">
            <a:extLst>
              <a:ext uri="{FF2B5EF4-FFF2-40B4-BE49-F238E27FC236}">
                <a16:creationId xmlns:a16="http://schemas.microsoft.com/office/drawing/2014/main" id="{F6E6B4DE-5522-6738-7FF2-4604522DCA72}"/>
              </a:ext>
            </a:extLst>
          </p:cNvPr>
          <p:cNvSpPr>
            <a:spLocks noGrp="1"/>
          </p:cNvSpPr>
          <p:nvPr>
            <p:ph type="title"/>
          </p:nvPr>
        </p:nvSpPr>
        <p:spPr>
          <a:xfrm>
            <a:off x="1056559" y="1259075"/>
            <a:ext cx="10079791" cy="1601691"/>
          </a:xfrm>
        </p:spPr>
        <p:txBody>
          <a:bodyPr anchor="t" anchorCtr="0">
            <a:normAutofit/>
          </a:bodyPr>
          <a:lstStyle>
            <a:lvl1pPr>
              <a:defRPr sz="4400" b="0" i="0">
                <a:latin typeface="Sarabun" pitchFamily="2" charset="-34"/>
                <a:cs typeface="Sarabun" pitchFamily="2" charset="-34"/>
              </a:defRPr>
            </a:lvl1pPr>
          </a:lstStyle>
          <a:p>
            <a:r>
              <a:rPr lang="en-GB"/>
              <a:t>Click to edit Master title style</a:t>
            </a:r>
            <a:endParaRPr lang="en-DK"/>
          </a:p>
        </p:txBody>
      </p:sp>
      <p:pic>
        <p:nvPicPr>
          <p:cNvPr id="7" name="Graphic 6">
            <a:extLst>
              <a:ext uri="{FF2B5EF4-FFF2-40B4-BE49-F238E27FC236}">
                <a16:creationId xmlns:a16="http://schemas.microsoft.com/office/drawing/2014/main" id="{86D4F222-7FFD-206A-186F-D928507DCF3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
        <p:nvSpPr>
          <p:cNvPr id="10" name="TextBox 9">
            <a:extLst>
              <a:ext uri="{FF2B5EF4-FFF2-40B4-BE49-F238E27FC236}">
                <a16:creationId xmlns:a16="http://schemas.microsoft.com/office/drawing/2014/main" id="{413F07C7-2694-CA8E-4894-C6448E0E50C9}"/>
              </a:ext>
            </a:extLst>
          </p:cNvPr>
          <p:cNvSpPr txBox="1"/>
          <p:nvPr userDrawn="1"/>
        </p:nvSpPr>
        <p:spPr>
          <a:xfrm>
            <a:off x="104163" y="775645"/>
            <a:ext cx="925253" cy="2215991"/>
          </a:xfrm>
          <a:prstGeom prst="rect">
            <a:avLst/>
          </a:prstGeom>
          <a:noFill/>
        </p:spPr>
        <p:txBody>
          <a:bodyPr wrap="none" rtlCol="0">
            <a:spAutoFit/>
          </a:bodyPr>
          <a:lstStyle/>
          <a:p>
            <a:r>
              <a:rPr lang="en-DK" sz="13800" b="0" i="0">
                <a:solidFill>
                  <a:schemeClr val="accent1"/>
                </a:solidFill>
                <a:latin typeface="Sarabun Medium"/>
                <a:cs typeface="Sarabun"/>
              </a:rPr>
              <a:t>“</a:t>
            </a:r>
          </a:p>
        </p:txBody>
      </p:sp>
    </p:spTree>
    <p:extLst>
      <p:ext uri="{BB962C8B-B14F-4D97-AF65-F5344CB8AC3E}">
        <p14:creationId xmlns:p14="http://schemas.microsoft.com/office/powerpoint/2010/main" val="918185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E6B4DE-5522-6738-7FF2-4604522DCA72}"/>
              </a:ext>
            </a:extLst>
          </p:cNvPr>
          <p:cNvSpPr>
            <a:spLocks noGrp="1"/>
          </p:cNvSpPr>
          <p:nvPr>
            <p:ph type="title"/>
          </p:nvPr>
        </p:nvSpPr>
        <p:spPr>
          <a:xfrm>
            <a:off x="336561" y="1273943"/>
            <a:ext cx="4308858" cy="424732"/>
          </a:xfrm>
        </p:spPr>
        <p:txBody>
          <a:bodyPr wrap="square" anchor="t" anchorCtr="0">
            <a:spAutoFit/>
          </a:bodyPr>
          <a:lstStyle>
            <a:lvl1pPr>
              <a:defRPr sz="2400" b="0" i="0">
                <a:latin typeface="Sarabun" pitchFamily="2" charset="-34"/>
                <a:cs typeface="Sarabun" pitchFamily="2" charset="-34"/>
              </a:defRPr>
            </a:lvl1pPr>
          </a:lstStyle>
          <a:p>
            <a:r>
              <a:rPr lang="en-GB"/>
              <a:t>Click to edit Master title style</a:t>
            </a:r>
            <a:endParaRPr lang="en-DK"/>
          </a:p>
        </p:txBody>
      </p:sp>
      <p:pic>
        <p:nvPicPr>
          <p:cNvPr id="7" name="Graphic 6">
            <a:extLst>
              <a:ext uri="{FF2B5EF4-FFF2-40B4-BE49-F238E27FC236}">
                <a16:creationId xmlns:a16="http://schemas.microsoft.com/office/drawing/2014/main" id="{86D4F222-7FFD-206A-186F-D928507DCF3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
        <p:nvSpPr>
          <p:cNvPr id="10" name="SmartArt Placeholder 9">
            <a:extLst>
              <a:ext uri="{FF2B5EF4-FFF2-40B4-BE49-F238E27FC236}">
                <a16:creationId xmlns:a16="http://schemas.microsoft.com/office/drawing/2014/main" id="{D72AEBB7-E91C-B6A3-0109-7E5A14ED3729}"/>
              </a:ext>
            </a:extLst>
          </p:cNvPr>
          <p:cNvSpPr>
            <a:spLocks noGrp="1"/>
          </p:cNvSpPr>
          <p:nvPr>
            <p:ph type="dgm" sz="quarter" idx="10"/>
          </p:nvPr>
        </p:nvSpPr>
        <p:spPr>
          <a:xfrm>
            <a:off x="2483043" y="1273944"/>
            <a:ext cx="9372395" cy="4868104"/>
          </a:xfrm>
          <a:ln>
            <a:noFill/>
          </a:ln>
        </p:spPr>
        <p:txBody>
          <a:bodyPr/>
          <a:lstStyle/>
          <a:p>
            <a:endParaRPr lang="en-DK"/>
          </a:p>
        </p:txBody>
      </p:sp>
    </p:spTree>
    <p:extLst>
      <p:ext uri="{BB962C8B-B14F-4D97-AF65-F5344CB8AC3E}">
        <p14:creationId xmlns:p14="http://schemas.microsoft.com/office/powerpoint/2010/main" val="457593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lumn Title and Content">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1F3F97-6957-5CD8-3733-431AD6056B28}"/>
              </a:ext>
            </a:extLst>
          </p:cNvPr>
          <p:cNvSpPr>
            <a:spLocks noGrp="1"/>
          </p:cNvSpPr>
          <p:nvPr>
            <p:ph type="dt" sz="half" idx="10"/>
          </p:nvPr>
        </p:nvSpPr>
        <p:spPr/>
        <p:txBody>
          <a:bodyPr/>
          <a:lstStyle/>
          <a:p>
            <a:fld id="{EBE00428-7091-B148-9900-2C813D32530F}" type="datetimeFigureOut">
              <a:rPr lang="en-DK" smtClean="0"/>
              <a:t>06/23/2026</a:t>
            </a:fld>
            <a:endParaRPr lang="en-DK"/>
          </a:p>
        </p:txBody>
      </p:sp>
      <p:sp>
        <p:nvSpPr>
          <p:cNvPr id="5" name="Footer Placeholder 4">
            <a:extLst>
              <a:ext uri="{FF2B5EF4-FFF2-40B4-BE49-F238E27FC236}">
                <a16:creationId xmlns:a16="http://schemas.microsoft.com/office/drawing/2014/main" id="{C5EE2537-2C7D-0C37-CAD7-2AAC5289D36C}"/>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52BA7C81-10EE-4159-4C89-1AC4890F0F36}"/>
              </a:ext>
            </a:extLst>
          </p:cNvPr>
          <p:cNvSpPr>
            <a:spLocks noGrp="1"/>
          </p:cNvSpPr>
          <p:nvPr>
            <p:ph type="sldNum" sz="quarter" idx="12"/>
          </p:nvPr>
        </p:nvSpPr>
        <p:spPr/>
        <p:txBody>
          <a:bodyPr/>
          <a:lstStyle/>
          <a:p>
            <a:fld id="{C94FF8C7-A791-E142-95CA-DA8F6CEF1D0E}" type="slidenum">
              <a:rPr lang="en-DK" smtClean="0"/>
              <a:t>‹#›</a:t>
            </a:fld>
            <a:endParaRPr lang="en-DK"/>
          </a:p>
        </p:txBody>
      </p:sp>
      <p:sp>
        <p:nvSpPr>
          <p:cNvPr id="8" name="Title 7">
            <a:extLst>
              <a:ext uri="{FF2B5EF4-FFF2-40B4-BE49-F238E27FC236}">
                <a16:creationId xmlns:a16="http://schemas.microsoft.com/office/drawing/2014/main" id="{9FB9FC36-D351-2CF7-CB39-F29479DAB7BA}"/>
              </a:ext>
            </a:extLst>
          </p:cNvPr>
          <p:cNvSpPr>
            <a:spLocks noGrp="1"/>
          </p:cNvSpPr>
          <p:nvPr>
            <p:ph type="title"/>
          </p:nvPr>
        </p:nvSpPr>
        <p:spPr>
          <a:xfrm>
            <a:off x="336560" y="1291074"/>
            <a:ext cx="7915342" cy="797921"/>
          </a:xfrm>
        </p:spPr>
        <p:txBody>
          <a:bodyPr anchor="t" anchorCtr="0">
            <a:normAutofit/>
          </a:bodyPr>
          <a:lstStyle>
            <a:lvl1pPr>
              <a:defRPr sz="3600" b="0" i="0">
                <a:latin typeface="Sarabun" pitchFamily="2" charset="-34"/>
                <a:cs typeface="Sarabun" pitchFamily="2" charset="-34"/>
              </a:defRPr>
            </a:lvl1pPr>
          </a:lstStyle>
          <a:p>
            <a:r>
              <a:rPr lang="en-GB"/>
              <a:t>Click to edit Master title style</a:t>
            </a:r>
            <a:endParaRPr lang="en-DK"/>
          </a:p>
        </p:txBody>
      </p:sp>
      <p:pic>
        <p:nvPicPr>
          <p:cNvPr id="9" name="Graphic 8">
            <a:extLst>
              <a:ext uri="{FF2B5EF4-FFF2-40B4-BE49-F238E27FC236}">
                <a16:creationId xmlns:a16="http://schemas.microsoft.com/office/drawing/2014/main" id="{AAFF639C-0394-2591-F707-14EEBF32782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
        <p:nvSpPr>
          <p:cNvPr id="14" name="Text Placeholder 12">
            <a:extLst>
              <a:ext uri="{FF2B5EF4-FFF2-40B4-BE49-F238E27FC236}">
                <a16:creationId xmlns:a16="http://schemas.microsoft.com/office/drawing/2014/main" id="{AF39125E-2701-1C41-86EC-7AA9C0183612}"/>
              </a:ext>
            </a:extLst>
          </p:cNvPr>
          <p:cNvSpPr>
            <a:spLocks noGrp="1"/>
          </p:cNvSpPr>
          <p:nvPr>
            <p:ph type="body" sz="quarter" idx="14"/>
          </p:nvPr>
        </p:nvSpPr>
        <p:spPr>
          <a:xfrm>
            <a:off x="341262" y="2386671"/>
            <a:ext cx="5587470" cy="628217"/>
          </a:xfrm>
          <a:prstGeom prst="roundRect">
            <a:avLst/>
          </a:prstGeom>
          <a:solidFill>
            <a:schemeClr val="accent3"/>
          </a:solidFill>
          <a:effectLst>
            <a:outerShdw blurRad="50800" dist="38100" dir="5400000" algn="t" rotWithShape="0">
              <a:prstClr val="black">
                <a:alpha val="9880"/>
              </a:prstClr>
            </a:outerShdw>
            <a:softEdge rad="0"/>
          </a:effectLst>
        </p:spPr>
        <p:txBody>
          <a:bodyPr wrap="square" lIns="144000" tIns="144000" rIns="144000" bIns="144000">
            <a:spAutoFit/>
          </a:bodyPr>
          <a:lstStyle>
            <a:lvl1pPr marL="0" indent="0">
              <a:buFont typeface="Arial" panose="020B0604020202020204" pitchFamily="34" charset="0"/>
              <a:buNone/>
              <a:defRPr sz="2000" b="0" i="0">
                <a:latin typeface="Sarabun" pitchFamily="2" charset="-34"/>
                <a:cs typeface="Sarabun" pitchFamily="2" charset="-34"/>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GB"/>
              <a:t>Click to edit</a:t>
            </a:r>
          </a:p>
        </p:txBody>
      </p:sp>
      <p:sp>
        <p:nvSpPr>
          <p:cNvPr id="15" name="Text Placeholder 12">
            <a:extLst>
              <a:ext uri="{FF2B5EF4-FFF2-40B4-BE49-F238E27FC236}">
                <a16:creationId xmlns:a16="http://schemas.microsoft.com/office/drawing/2014/main" id="{F222ABA1-C31D-4C6B-B6D5-94F0875E24DA}"/>
              </a:ext>
            </a:extLst>
          </p:cNvPr>
          <p:cNvSpPr>
            <a:spLocks noGrp="1"/>
          </p:cNvSpPr>
          <p:nvPr>
            <p:ph type="body" sz="quarter" idx="15"/>
          </p:nvPr>
        </p:nvSpPr>
        <p:spPr>
          <a:xfrm>
            <a:off x="6270702" y="2386671"/>
            <a:ext cx="5587470" cy="628217"/>
          </a:xfrm>
          <a:prstGeom prst="roundRect">
            <a:avLst/>
          </a:prstGeom>
          <a:solidFill>
            <a:schemeClr val="accent3"/>
          </a:solidFill>
          <a:effectLst>
            <a:outerShdw blurRad="50800" dist="38100" dir="5400000" algn="t" rotWithShape="0">
              <a:prstClr val="black">
                <a:alpha val="9880"/>
              </a:prstClr>
            </a:outerShdw>
            <a:softEdge rad="0"/>
          </a:effectLst>
        </p:spPr>
        <p:txBody>
          <a:bodyPr wrap="square" lIns="144000" tIns="144000" rIns="144000" bIns="144000">
            <a:spAutoFit/>
          </a:bodyPr>
          <a:lstStyle>
            <a:lvl1pPr marL="0" indent="0">
              <a:buFont typeface="Arial" panose="020B0604020202020204" pitchFamily="34" charset="0"/>
              <a:buNone/>
              <a:defRPr sz="2000" b="0" i="0">
                <a:latin typeface="Sarabun" pitchFamily="2" charset="-34"/>
                <a:cs typeface="Sarabun" pitchFamily="2" charset="-34"/>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GB"/>
              <a:t>Click to edit</a:t>
            </a:r>
          </a:p>
        </p:txBody>
      </p:sp>
    </p:spTree>
    <p:extLst>
      <p:ext uri="{BB962C8B-B14F-4D97-AF65-F5344CB8AC3E}">
        <p14:creationId xmlns:p14="http://schemas.microsoft.com/office/powerpoint/2010/main" val="252383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42B42-5905-0BD0-E194-F75F5B710080}"/>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pic>
        <p:nvPicPr>
          <p:cNvPr id="3" name="Billede 2">
            <a:extLst>
              <a:ext uri="{FF2B5EF4-FFF2-40B4-BE49-F238E27FC236}">
                <a16:creationId xmlns:a16="http://schemas.microsoft.com/office/drawing/2014/main" id="{33CF37C8-AB53-0B57-9863-75D31197DD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54259" y="5900057"/>
            <a:ext cx="1220593" cy="741679"/>
          </a:xfrm>
          <a:prstGeom prst="rect">
            <a:avLst/>
          </a:prstGeom>
        </p:spPr>
      </p:pic>
      <p:sp>
        <p:nvSpPr>
          <p:cNvPr id="4" name="Pladsholder til tekst 2">
            <a:extLst>
              <a:ext uri="{FF2B5EF4-FFF2-40B4-BE49-F238E27FC236}">
                <a16:creationId xmlns:a16="http://schemas.microsoft.com/office/drawing/2014/main" id="{110AA7A9-092F-2C9A-DA83-4EC70CF319A2}"/>
              </a:ext>
            </a:extLst>
          </p:cNvPr>
          <p:cNvSpPr>
            <a:spLocks noGrp="1"/>
          </p:cNvSpPr>
          <p:nvPr>
            <p:ph idx="10" hasCustomPrompt="1"/>
          </p:nvPr>
        </p:nvSpPr>
        <p:spPr>
          <a:xfrm>
            <a:off x="838200" y="2334826"/>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5" name="Pladsholder til tekst 2">
            <a:extLst>
              <a:ext uri="{FF2B5EF4-FFF2-40B4-BE49-F238E27FC236}">
                <a16:creationId xmlns:a16="http://schemas.microsoft.com/office/drawing/2014/main" id="{C6D9F3D1-6DC8-C876-E1AA-6C90596921B8}"/>
              </a:ext>
            </a:extLst>
          </p:cNvPr>
          <p:cNvSpPr>
            <a:spLocks noGrp="1"/>
          </p:cNvSpPr>
          <p:nvPr>
            <p:ph idx="11" hasCustomPrompt="1"/>
          </p:nvPr>
        </p:nvSpPr>
        <p:spPr>
          <a:xfrm>
            <a:off x="6172200" y="2334825"/>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Tree>
    <p:extLst>
      <p:ext uri="{BB962C8B-B14F-4D97-AF65-F5344CB8AC3E}">
        <p14:creationId xmlns:p14="http://schemas.microsoft.com/office/powerpoint/2010/main" val="1119505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olumn Title and Content">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1F3F97-6957-5CD8-3733-431AD6056B28}"/>
              </a:ext>
            </a:extLst>
          </p:cNvPr>
          <p:cNvSpPr>
            <a:spLocks noGrp="1"/>
          </p:cNvSpPr>
          <p:nvPr>
            <p:ph type="dt" sz="half" idx="10"/>
          </p:nvPr>
        </p:nvSpPr>
        <p:spPr/>
        <p:txBody>
          <a:bodyPr/>
          <a:lstStyle/>
          <a:p>
            <a:fld id="{EBE00428-7091-B148-9900-2C813D32530F}" type="datetimeFigureOut">
              <a:rPr lang="en-DK" smtClean="0"/>
              <a:t>06/23/2026</a:t>
            </a:fld>
            <a:endParaRPr lang="en-DK"/>
          </a:p>
        </p:txBody>
      </p:sp>
      <p:sp>
        <p:nvSpPr>
          <p:cNvPr id="5" name="Footer Placeholder 4">
            <a:extLst>
              <a:ext uri="{FF2B5EF4-FFF2-40B4-BE49-F238E27FC236}">
                <a16:creationId xmlns:a16="http://schemas.microsoft.com/office/drawing/2014/main" id="{C5EE2537-2C7D-0C37-CAD7-2AAC5289D36C}"/>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52BA7C81-10EE-4159-4C89-1AC4890F0F36}"/>
              </a:ext>
            </a:extLst>
          </p:cNvPr>
          <p:cNvSpPr>
            <a:spLocks noGrp="1"/>
          </p:cNvSpPr>
          <p:nvPr>
            <p:ph type="sldNum" sz="quarter" idx="12"/>
          </p:nvPr>
        </p:nvSpPr>
        <p:spPr/>
        <p:txBody>
          <a:bodyPr/>
          <a:lstStyle/>
          <a:p>
            <a:fld id="{C94FF8C7-A791-E142-95CA-DA8F6CEF1D0E}" type="slidenum">
              <a:rPr lang="en-DK" smtClean="0"/>
              <a:t>‹#›</a:t>
            </a:fld>
            <a:endParaRPr lang="en-DK"/>
          </a:p>
        </p:txBody>
      </p:sp>
      <p:sp>
        <p:nvSpPr>
          <p:cNvPr id="8" name="Title 7">
            <a:extLst>
              <a:ext uri="{FF2B5EF4-FFF2-40B4-BE49-F238E27FC236}">
                <a16:creationId xmlns:a16="http://schemas.microsoft.com/office/drawing/2014/main" id="{9FB9FC36-D351-2CF7-CB39-F29479DAB7BA}"/>
              </a:ext>
            </a:extLst>
          </p:cNvPr>
          <p:cNvSpPr>
            <a:spLocks noGrp="1"/>
          </p:cNvSpPr>
          <p:nvPr>
            <p:ph type="title"/>
          </p:nvPr>
        </p:nvSpPr>
        <p:spPr>
          <a:xfrm>
            <a:off x="336560" y="1291074"/>
            <a:ext cx="7915342" cy="797921"/>
          </a:xfrm>
        </p:spPr>
        <p:txBody>
          <a:bodyPr anchor="t" anchorCtr="0">
            <a:normAutofit/>
          </a:bodyPr>
          <a:lstStyle>
            <a:lvl1pPr>
              <a:defRPr sz="3600"/>
            </a:lvl1pPr>
          </a:lstStyle>
          <a:p>
            <a:r>
              <a:rPr lang="en-GB"/>
              <a:t>Click to edit Master title style</a:t>
            </a:r>
            <a:endParaRPr lang="en-DK"/>
          </a:p>
        </p:txBody>
      </p:sp>
      <p:pic>
        <p:nvPicPr>
          <p:cNvPr id="9" name="Graphic 8">
            <a:extLst>
              <a:ext uri="{FF2B5EF4-FFF2-40B4-BE49-F238E27FC236}">
                <a16:creationId xmlns:a16="http://schemas.microsoft.com/office/drawing/2014/main" id="{AAFF639C-0394-2591-F707-14EEBF32782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
        <p:nvSpPr>
          <p:cNvPr id="13" name="Text Placeholder 12">
            <a:extLst>
              <a:ext uri="{FF2B5EF4-FFF2-40B4-BE49-F238E27FC236}">
                <a16:creationId xmlns:a16="http://schemas.microsoft.com/office/drawing/2014/main" id="{DBC3CFA0-B33B-557A-F230-691FB156ACE0}"/>
              </a:ext>
            </a:extLst>
          </p:cNvPr>
          <p:cNvSpPr>
            <a:spLocks noGrp="1"/>
          </p:cNvSpPr>
          <p:nvPr>
            <p:ph type="body" sz="quarter" idx="13"/>
          </p:nvPr>
        </p:nvSpPr>
        <p:spPr>
          <a:xfrm>
            <a:off x="336550" y="2349500"/>
            <a:ext cx="3592396" cy="628217"/>
          </a:xfrm>
          <a:prstGeom prst="roundRect">
            <a:avLst/>
          </a:prstGeom>
          <a:solidFill>
            <a:schemeClr val="accent3"/>
          </a:solidFill>
          <a:effectLst>
            <a:outerShdw blurRad="50800" dist="38100" dir="5400000" algn="t" rotWithShape="0">
              <a:prstClr val="black">
                <a:alpha val="9880"/>
              </a:prstClr>
            </a:outerShdw>
            <a:softEdge rad="0"/>
          </a:effectLst>
        </p:spPr>
        <p:txBody>
          <a:bodyPr wrap="square" lIns="144000" tIns="144000" rIns="144000" bIns="144000">
            <a:spAutoFit/>
          </a:bodyPr>
          <a:lstStyle>
            <a:lvl1pPr marL="0" indent="0">
              <a:buFont typeface="Arial" panose="020B0604020202020204" pitchFamily="34" charset="0"/>
              <a:buNone/>
              <a:defRPr sz="20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GB"/>
              <a:t>Click to edit</a:t>
            </a:r>
          </a:p>
        </p:txBody>
      </p:sp>
      <p:sp>
        <p:nvSpPr>
          <p:cNvPr id="14" name="Text Placeholder 12">
            <a:extLst>
              <a:ext uri="{FF2B5EF4-FFF2-40B4-BE49-F238E27FC236}">
                <a16:creationId xmlns:a16="http://schemas.microsoft.com/office/drawing/2014/main" id="{AF39125E-2701-1C41-86EC-7AA9C0183612}"/>
              </a:ext>
            </a:extLst>
          </p:cNvPr>
          <p:cNvSpPr>
            <a:spLocks noGrp="1"/>
          </p:cNvSpPr>
          <p:nvPr>
            <p:ph type="body" sz="quarter" idx="14"/>
          </p:nvPr>
        </p:nvSpPr>
        <p:spPr>
          <a:xfrm>
            <a:off x="4294231" y="2349500"/>
            <a:ext cx="3592396" cy="628217"/>
          </a:xfrm>
          <a:prstGeom prst="roundRect">
            <a:avLst/>
          </a:prstGeom>
          <a:solidFill>
            <a:schemeClr val="accent3"/>
          </a:solidFill>
          <a:effectLst>
            <a:outerShdw blurRad="50800" dist="38100" dir="5400000" algn="t" rotWithShape="0">
              <a:prstClr val="black">
                <a:alpha val="9880"/>
              </a:prstClr>
            </a:outerShdw>
            <a:softEdge rad="0"/>
          </a:effectLst>
        </p:spPr>
        <p:txBody>
          <a:bodyPr wrap="square" lIns="144000" tIns="144000" rIns="144000" bIns="144000">
            <a:spAutoFit/>
          </a:bodyPr>
          <a:lstStyle>
            <a:lvl1pPr marL="0" indent="0">
              <a:buFont typeface="Arial" panose="020B0604020202020204" pitchFamily="34" charset="0"/>
              <a:buNone/>
              <a:defRPr sz="20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GB"/>
              <a:t>Click to edit</a:t>
            </a:r>
          </a:p>
        </p:txBody>
      </p:sp>
      <p:sp>
        <p:nvSpPr>
          <p:cNvPr id="15" name="Text Placeholder 12">
            <a:extLst>
              <a:ext uri="{FF2B5EF4-FFF2-40B4-BE49-F238E27FC236}">
                <a16:creationId xmlns:a16="http://schemas.microsoft.com/office/drawing/2014/main" id="{F222ABA1-C31D-4C6B-B6D5-94F0875E24DA}"/>
              </a:ext>
            </a:extLst>
          </p:cNvPr>
          <p:cNvSpPr>
            <a:spLocks noGrp="1"/>
          </p:cNvSpPr>
          <p:nvPr>
            <p:ph type="body" sz="quarter" idx="15"/>
          </p:nvPr>
        </p:nvSpPr>
        <p:spPr>
          <a:xfrm>
            <a:off x="8263054" y="2349500"/>
            <a:ext cx="3592396" cy="628217"/>
          </a:xfrm>
          <a:prstGeom prst="roundRect">
            <a:avLst/>
          </a:prstGeom>
          <a:solidFill>
            <a:schemeClr val="accent3"/>
          </a:solidFill>
          <a:effectLst>
            <a:outerShdw blurRad="50800" dist="38100" dir="5400000" algn="t" rotWithShape="0">
              <a:prstClr val="black">
                <a:alpha val="9880"/>
              </a:prstClr>
            </a:outerShdw>
            <a:softEdge rad="0"/>
          </a:effectLst>
        </p:spPr>
        <p:txBody>
          <a:bodyPr wrap="square" lIns="144000" tIns="144000" rIns="144000" bIns="144000">
            <a:spAutoFit/>
          </a:bodyPr>
          <a:lstStyle>
            <a:lvl1pPr marL="0" indent="0">
              <a:buFont typeface="Arial" panose="020B0604020202020204" pitchFamily="34" charset="0"/>
              <a:buNone/>
              <a:defRPr sz="20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GB"/>
              <a:t>Click to edit</a:t>
            </a:r>
          </a:p>
        </p:txBody>
      </p:sp>
    </p:spTree>
    <p:extLst>
      <p:ext uri="{BB962C8B-B14F-4D97-AF65-F5344CB8AC3E}">
        <p14:creationId xmlns:p14="http://schemas.microsoft.com/office/powerpoint/2010/main" val="2821522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w/ image placeholder">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1F3F97-6957-5CD8-3733-431AD6056B28}"/>
              </a:ext>
            </a:extLst>
          </p:cNvPr>
          <p:cNvSpPr>
            <a:spLocks noGrp="1"/>
          </p:cNvSpPr>
          <p:nvPr>
            <p:ph type="dt" sz="half" idx="10"/>
          </p:nvPr>
        </p:nvSpPr>
        <p:spPr/>
        <p:txBody>
          <a:bodyPr/>
          <a:lstStyle/>
          <a:p>
            <a:fld id="{EBE00428-7091-B148-9900-2C813D32530F}" type="datetimeFigureOut">
              <a:rPr lang="en-DK" smtClean="0"/>
              <a:t>06/23/2026</a:t>
            </a:fld>
            <a:endParaRPr lang="en-DK"/>
          </a:p>
        </p:txBody>
      </p:sp>
      <p:sp>
        <p:nvSpPr>
          <p:cNvPr id="5" name="Footer Placeholder 4">
            <a:extLst>
              <a:ext uri="{FF2B5EF4-FFF2-40B4-BE49-F238E27FC236}">
                <a16:creationId xmlns:a16="http://schemas.microsoft.com/office/drawing/2014/main" id="{C5EE2537-2C7D-0C37-CAD7-2AAC5289D36C}"/>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52BA7C81-10EE-4159-4C89-1AC4890F0F36}"/>
              </a:ext>
            </a:extLst>
          </p:cNvPr>
          <p:cNvSpPr>
            <a:spLocks noGrp="1"/>
          </p:cNvSpPr>
          <p:nvPr>
            <p:ph type="sldNum" sz="quarter" idx="12"/>
          </p:nvPr>
        </p:nvSpPr>
        <p:spPr/>
        <p:txBody>
          <a:bodyPr/>
          <a:lstStyle/>
          <a:p>
            <a:fld id="{C94FF8C7-A791-E142-95CA-DA8F6CEF1D0E}" type="slidenum">
              <a:rPr lang="en-DK" smtClean="0"/>
              <a:t>‹#›</a:t>
            </a:fld>
            <a:endParaRPr lang="en-DK"/>
          </a:p>
        </p:txBody>
      </p:sp>
      <p:sp>
        <p:nvSpPr>
          <p:cNvPr id="8" name="Title 7">
            <a:extLst>
              <a:ext uri="{FF2B5EF4-FFF2-40B4-BE49-F238E27FC236}">
                <a16:creationId xmlns:a16="http://schemas.microsoft.com/office/drawing/2014/main" id="{9FB9FC36-D351-2CF7-CB39-F29479DAB7BA}"/>
              </a:ext>
            </a:extLst>
          </p:cNvPr>
          <p:cNvSpPr>
            <a:spLocks noGrp="1"/>
          </p:cNvSpPr>
          <p:nvPr>
            <p:ph type="title"/>
          </p:nvPr>
        </p:nvSpPr>
        <p:spPr>
          <a:xfrm>
            <a:off x="336560" y="1291074"/>
            <a:ext cx="5759440" cy="797921"/>
          </a:xfrm>
        </p:spPr>
        <p:txBody>
          <a:bodyPr anchor="t" anchorCtr="0">
            <a:normAutofit/>
          </a:bodyPr>
          <a:lstStyle>
            <a:lvl1pPr>
              <a:defRPr sz="2800"/>
            </a:lvl1pPr>
          </a:lstStyle>
          <a:p>
            <a:r>
              <a:rPr lang="en-GB"/>
              <a:t>Click to edit Master title style</a:t>
            </a:r>
            <a:endParaRPr lang="en-DK"/>
          </a:p>
        </p:txBody>
      </p:sp>
      <p:pic>
        <p:nvPicPr>
          <p:cNvPr id="9" name="Graphic 8">
            <a:extLst>
              <a:ext uri="{FF2B5EF4-FFF2-40B4-BE49-F238E27FC236}">
                <a16:creationId xmlns:a16="http://schemas.microsoft.com/office/drawing/2014/main" id="{AAFF639C-0394-2591-F707-14EEBF32782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
        <p:nvSpPr>
          <p:cNvPr id="14" name="Text Placeholder 12">
            <a:extLst>
              <a:ext uri="{FF2B5EF4-FFF2-40B4-BE49-F238E27FC236}">
                <a16:creationId xmlns:a16="http://schemas.microsoft.com/office/drawing/2014/main" id="{AF39125E-2701-1C41-86EC-7AA9C0183612}"/>
              </a:ext>
            </a:extLst>
          </p:cNvPr>
          <p:cNvSpPr>
            <a:spLocks noGrp="1"/>
          </p:cNvSpPr>
          <p:nvPr>
            <p:ph type="body" sz="quarter" idx="14"/>
          </p:nvPr>
        </p:nvSpPr>
        <p:spPr>
          <a:xfrm>
            <a:off x="6824664" y="4140789"/>
            <a:ext cx="5033508" cy="628217"/>
          </a:xfrm>
          <a:prstGeom prst="roundRect">
            <a:avLst/>
          </a:prstGeom>
          <a:solidFill>
            <a:schemeClr val="tx2"/>
          </a:solidFill>
          <a:effectLst>
            <a:outerShdw blurRad="50800" dist="38100" dir="5400000" algn="t" rotWithShape="0">
              <a:prstClr val="black">
                <a:alpha val="9880"/>
              </a:prstClr>
            </a:outerShdw>
            <a:softEdge rad="0"/>
          </a:effectLst>
        </p:spPr>
        <p:txBody>
          <a:bodyPr wrap="square" lIns="144000" tIns="144000" rIns="144000" bIns="144000">
            <a:spAutoFit/>
          </a:bodyPr>
          <a:lstStyle>
            <a:lvl1pPr marL="0" indent="0">
              <a:buFont typeface="Arial" panose="020B0604020202020204" pitchFamily="34" charset="0"/>
              <a:buNone/>
              <a:defRPr sz="20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GB"/>
              <a:t>Click to edit</a:t>
            </a:r>
          </a:p>
        </p:txBody>
      </p:sp>
      <p:sp>
        <p:nvSpPr>
          <p:cNvPr id="15" name="Text Placeholder 12">
            <a:extLst>
              <a:ext uri="{FF2B5EF4-FFF2-40B4-BE49-F238E27FC236}">
                <a16:creationId xmlns:a16="http://schemas.microsoft.com/office/drawing/2014/main" id="{F222ABA1-C31D-4C6B-B6D5-94F0875E24DA}"/>
              </a:ext>
            </a:extLst>
          </p:cNvPr>
          <p:cNvSpPr>
            <a:spLocks noGrp="1"/>
          </p:cNvSpPr>
          <p:nvPr>
            <p:ph type="body" sz="quarter" idx="15"/>
          </p:nvPr>
        </p:nvSpPr>
        <p:spPr>
          <a:xfrm>
            <a:off x="6824664" y="2386671"/>
            <a:ext cx="5033508" cy="628217"/>
          </a:xfrm>
          <a:prstGeom prst="roundRect">
            <a:avLst/>
          </a:prstGeom>
          <a:solidFill>
            <a:schemeClr val="tx2"/>
          </a:solidFill>
          <a:effectLst>
            <a:outerShdw blurRad="50800" dist="38100" dir="5400000" algn="t" rotWithShape="0">
              <a:prstClr val="black">
                <a:alpha val="9880"/>
              </a:prstClr>
            </a:outerShdw>
            <a:softEdge rad="0"/>
          </a:effectLst>
        </p:spPr>
        <p:txBody>
          <a:bodyPr wrap="square" lIns="144000" tIns="144000" rIns="144000" bIns="144000">
            <a:spAutoFit/>
          </a:bodyPr>
          <a:lstStyle>
            <a:lvl1pPr marL="0" indent="0">
              <a:buFont typeface="Arial" panose="020B0604020202020204" pitchFamily="34" charset="0"/>
              <a:buNone/>
              <a:defRPr sz="20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GB"/>
              <a:t>Click to edit</a:t>
            </a:r>
          </a:p>
        </p:txBody>
      </p:sp>
      <p:sp>
        <p:nvSpPr>
          <p:cNvPr id="3" name="Picture Placeholder 2">
            <a:extLst>
              <a:ext uri="{FF2B5EF4-FFF2-40B4-BE49-F238E27FC236}">
                <a16:creationId xmlns:a16="http://schemas.microsoft.com/office/drawing/2014/main" id="{DA0B1CF4-7EC8-B6AF-E211-2D7AA4562C70}"/>
              </a:ext>
            </a:extLst>
          </p:cNvPr>
          <p:cNvSpPr>
            <a:spLocks noGrp="1"/>
          </p:cNvSpPr>
          <p:nvPr>
            <p:ph type="pic" sz="quarter" idx="16"/>
          </p:nvPr>
        </p:nvSpPr>
        <p:spPr>
          <a:xfrm>
            <a:off x="336549" y="2446338"/>
            <a:ext cx="5759439" cy="3627437"/>
          </a:xfrm>
        </p:spPr>
        <p:txBody>
          <a:bodyPr/>
          <a:lstStyle/>
          <a:p>
            <a:endParaRPr lang="en-DK"/>
          </a:p>
        </p:txBody>
      </p:sp>
    </p:spTree>
    <p:extLst>
      <p:ext uri="{BB962C8B-B14F-4D97-AF65-F5344CB8AC3E}">
        <p14:creationId xmlns:p14="http://schemas.microsoft.com/office/powerpoint/2010/main" val="22036617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75A47-2953-2B0E-7C5B-0F4B91B1EB50}"/>
              </a:ext>
            </a:extLst>
          </p:cNvPr>
          <p:cNvSpPr>
            <a:spLocks noGrp="1"/>
          </p:cNvSpPr>
          <p:nvPr>
            <p:ph type="dt" sz="half" idx="10"/>
          </p:nvPr>
        </p:nvSpPr>
        <p:spPr/>
        <p:txBody>
          <a:bodyPr/>
          <a:lstStyle>
            <a:lvl1pPr>
              <a:defRPr b="0" i="0">
                <a:latin typeface="Sarabun Medium"/>
              </a:defRPr>
            </a:lvl1pPr>
          </a:lstStyle>
          <a:p>
            <a:fld id="{EBE00428-7091-B148-9900-2C813D32530F}" type="datetimeFigureOut">
              <a:rPr lang="en-DK" smtClean="0"/>
              <a:pPr/>
              <a:t>06/23/2026</a:t>
            </a:fld>
            <a:endParaRPr lang="en-DK"/>
          </a:p>
        </p:txBody>
      </p:sp>
      <p:sp>
        <p:nvSpPr>
          <p:cNvPr id="3" name="Footer Placeholder 2">
            <a:extLst>
              <a:ext uri="{FF2B5EF4-FFF2-40B4-BE49-F238E27FC236}">
                <a16:creationId xmlns:a16="http://schemas.microsoft.com/office/drawing/2014/main" id="{4DD13391-C220-F2A2-C88E-CC26F9D225EE}"/>
              </a:ext>
            </a:extLst>
          </p:cNvPr>
          <p:cNvSpPr>
            <a:spLocks noGrp="1"/>
          </p:cNvSpPr>
          <p:nvPr>
            <p:ph type="ftr" sz="quarter" idx="11"/>
          </p:nvPr>
        </p:nvSpPr>
        <p:spPr/>
        <p:txBody>
          <a:bodyPr/>
          <a:lstStyle>
            <a:lvl1pPr>
              <a:defRPr b="0" i="0">
                <a:latin typeface="Sarabun Medium"/>
              </a:defRPr>
            </a:lvl1pPr>
          </a:lstStyle>
          <a:p>
            <a:endParaRPr lang="en-DK"/>
          </a:p>
        </p:txBody>
      </p:sp>
      <p:sp>
        <p:nvSpPr>
          <p:cNvPr id="4" name="Slide Number Placeholder 3">
            <a:extLst>
              <a:ext uri="{FF2B5EF4-FFF2-40B4-BE49-F238E27FC236}">
                <a16:creationId xmlns:a16="http://schemas.microsoft.com/office/drawing/2014/main" id="{6D976105-1837-A670-6005-0F525B4597DB}"/>
              </a:ext>
            </a:extLst>
          </p:cNvPr>
          <p:cNvSpPr>
            <a:spLocks noGrp="1"/>
          </p:cNvSpPr>
          <p:nvPr>
            <p:ph type="sldNum" sz="quarter" idx="12"/>
          </p:nvPr>
        </p:nvSpPr>
        <p:spPr/>
        <p:txBody>
          <a:bodyPr/>
          <a:lstStyle>
            <a:lvl1pPr>
              <a:defRPr b="0" i="0">
                <a:latin typeface="Sarabun Medium"/>
              </a:defRPr>
            </a:lvl1pPr>
          </a:lstStyle>
          <a:p>
            <a:fld id="{C94FF8C7-A791-E142-95CA-DA8F6CEF1D0E}" type="slidenum">
              <a:rPr lang="en-DK" smtClean="0"/>
              <a:pPr/>
              <a:t>‹#›</a:t>
            </a:fld>
            <a:endParaRPr lang="en-DK"/>
          </a:p>
        </p:txBody>
      </p:sp>
    </p:spTree>
    <p:extLst>
      <p:ext uri="{BB962C8B-B14F-4D97-AF65-F5344CB8AC3E}">
        <p14:creationId xmlns:p14="http://schemas.microsoft.com/office/powerpoint/2010/main" val="4277189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75A47-2953-2B0E-7C5B-0F4B91B1EB50}"/>
              </a:ext>
            </a:extLst>
          </p:cNvPr>
          <p:cNvSpPr>
            <a:spLocks noGrp="1"/>
          </p:cNvSpPr>
          <p:nvPr>
            <p:ph type="dt" sz="half" idx="10"/>
          </p:nvPr>
        </p:nvSpPr>
        <p:spPr>
          <a:xfrm>
            <a:off x="838200" y="6356350"/>
            <a:ext cx="2743200" cy="1440000"/>
          </a:xfrm>
        </p:spPr>
        <p:txBody>
          <a:bodyPr/>
          <a:lstStyle>
            <a:lvl1pPr>
              <a:defRPr b="0" i="0">
                <a:latin typeface="Sarabun Medium"/>
              </a:defRPr>
            </a:lvl1pPr>
          </a:lstStyle>
          <a:p>
            <a:fld id="{EBE00428-7091-B148-9900-2C813D32530F}" type="datetimeFigureOut">
              <a:rPr lang="en-DK" smtClean="0"/>
              <a:pPr/>
              <a:t>06/23/2026</a:t>
            </a:fld>
            <a:endParaRPr lang="en-DK"/>
          </a:p>
        </p:txBody>
      </p:sp>
      <p:sp>
        <p:nvSpPr>
          <p:cNvPr id="3" name="Footer Placeholder 2">
            <a:extLst>
              <a:ext uri="{FF2B5EF4-FFF2-40B4-BE49-F238E27FC236}">
                <a16:creationId xmlns:a16="http://schemas.microsoft.com/office/drawing/2014/main" id="{4DD13391-C220-F2A2-C88E-CC26F9D225EE}"/>
              </a:ext>
            </a:extLst>
          </p:cNvPr>
          <p:cNvSpPr>
            <a:spLocks noGrp="1"/>
          </p:cNvSpPr>
          <p:nvPr>
            <p:ph type="ftr" sz="quarter" idx="11"/>
          </p:nvPr>
        </p:nvSpPr>
        <p:spPr>
          <a:xfrm>
            <a:off x="4038600" y="6356350"/>
            <a:ext cx="4114800" cy="1440000"/>
          </a:xfrm>
        </p:spPr>
        <p:txBody>
          <a:bodyPr/>
          <a:lstStyle>
            <a:lvl1pPr>
              <a:defRPr b="0" i="0">
                <a:latin typeface="Sarabun Medium"/>
              </a:defRPr>
            </a:lvl1pPr>
          </a:lstStyle>
          <a:p>
            <a:endParaRPr lang="en-DK"/>
          </a:p>
        </p:txBody>
      </p:sp>
      <p:sp>
        <p:nvSpPr>
          <p:cNvPr id="4" name="Slide Number Placeholder 3">
            <a:extLst>
              <a:ext uri="{FF2B5EF4-FFF2-40B4-BE49-F238E27FC236}">
                <a16:creationId xmlns:a16="http://schemas.microsoft.com/office/drawing/2014/main" id="{6D976105-1837-A670-6005-0F525B4597DB}"/>
              </a:ext>
            </a:extLst>
          </p:cNvPr>
          <p:cNvSpPr>
            <a:spLocks noGrp="1"/>
          </p:cNvSpPr>
          <p:nvPr>
            <p:ph type="sldNum" sz="quarter" idx="12"/>
          </p:nvPr>
        </p:nvSpPr>
        <p:spPr>
          <a:xfrm>
            <a:off x="8610600" y="6356350"/>
            <a:ext cx="2743200" cy="1440000"/>
          </a:xfrm>
        </p:spPr>
        <p:txBody>
          <a:bodyPr/>
          <a:lstStyle>
            <a:lvl1pPr>
              <a:defRPr b="0" i="0">
                <a:latin typeface="Sarabun Medium"/>
              </a:defRPr>
            </a:lvl1pPr>
          </a:lstStyle>
          <a:p>
            <a:fld id="{C94FF8C7-A791-E142-95CA-DA8F6CEF1D0E}" type="slidenum">
              <a:rPr lang="en-DK" smtClean="0"/>
              <a:pPr/>
              <a:t>‹#›</a:t>
            </a:fld>
            <a:endParaRPr lang="en-DK"/>
          </a:p>
        </p:txBody>
      </p:sp>
    </p:spTree>
    <p:extLst>
      <p:ext uri="{BB962C8B-B14F-4D97-AF65-F5344CB8AC3E}">
        <p14:creationId xmlns:p14="http://schemas.microsoft.com/office/powerpoint/2010/main" val="1586109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CBC1-D240-7019-1BB1-5DEC1CE776F1}"/>
              </a:ext>
            </a:extLst>
          </p:cNvPr>
          <p:cNvSpPr>
            <a:spLocks noGrp="1"/>
          </p:cNvSpPr>
          <p:nvPr>
            <p:ph type="title"/>
          </p:nvPr>
        </p:nvSpPr>
        <p:spPr>
          <a:xfrm>
            <a:off x="839788" y="457200"/>
            <a:ext cx="3932237" cy="1600200"/>
          </a:xfrm>
        </p:spPr>
        <p:txBody>
          <a:bodyPr anchor="b"/>
          <a:lstStyle>
            <a:lvl1pPr>
              <a:defRPr sz="3200" b="0" i="0">
                <a:latin typeface="Sarabun" pitchFamily="2" charset="-34"/>
                <a:cs typeface="Sarabun" pitchFamily="2" charset="-34"/>
              </a:defRPr>
            </a:lvl1pPr>
          </a:lstStyle>
          <a:p>
            <a:r>
              <a:rPr lang="en-GB"/>
              <a:t>Click to edit Master title style</a:t>
            </a:r>
            <a:endParaRPr lang="en-DK"/>
          </a:p>
        </p:txBody>
      </p:sp>
      <p:sp>
        <p:nvSpPr>
          <p:cNvPr id="3" name="Content Placeholder 2">
            <a:extLst>
              <a:ext uri="{FF2B5EF4-FFF2-40B4-BE49-F238E27FC236}">
                <a16:creationId xmlns:a16="http://schemas.microsoft.com/office/drawing/2014/main" id="{2D3ACD29-0EDF-88E0-6CF1-20D444925D07}"/>
              </a:ext>
            </a:extLst>
          </p:cNvPr>
          <p:cNvSpPr>
            <a:spLocks noGrp="1"/>
          </p:cNvSpPr>
          <p:nvPr>
            <p:ph idx="1"/>
          </p:nvPr>
        </p:nvSpPr>
        <p:spPr>
          <a:xfrm>
            <a:off x="5183188" y="987425"/>
            <a:ext cx="6172200" cy="4873625"/>
          </a:xfrm>
        </p:spPr>
        <p:txBody>
          <a:bodyPr/>
          <a:lstStyle>
            <a:lvl1pPr>
              <a:defRPr sz="3200" b="0" i="0">
                <a:latin typeface="Sarabun" pitchFamily="2" charset="-34"/>
                <a:cs typeface="Sarabun" pitchFamily="2" charset="-34"/>
              </a:defRPr>
            </a:lvl1pPr>
            <a:lvl2pPr>
              <a:defRPr sz="2800" b="0" i="0">
                <a:latin typeface="Sarabun" pitchFamily="2" charset="-34"/>
                <a:cs typeface="Sarabun" pitchFamily="2" charset="-34"/>
              </a:defRPr>
            </a:lvl2pPr>
            <a:lvl3pPr>
              <a:defRPr sz="2400" b="0" i="0">
                <a:latin typeface="Sarabun" pitchFamily="2" charset="-34"/>
                <a:cs typeface="Sarabun" pitchFamily="2" charset="-34"/>
              </a:defRPr>
            </a:lvl3pPr>
            <a:lvl4pPr>
              <a:defRPr sz="2000" b="0" i="0">
                <a:latin typeface="Sarabun" pitchFamily="2" charset="-34"/>
                <a:cs typeface="Sarabun" pitchFamily="2" charset="-34"/>
              </a:defRPr>
            </a:lvl4pPr>
            <a:lvl5pPr>
              <a:defRPr sz="2000" b="0" i="0">
                <a:latin typeface="Sarabun" pitchFamily="2" charset="-34"/>
                <a:cs typeface="Sarabun" pitchFamily="2" charset="-34"/>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Text Placeholder 3">
            <a:extLst>
              <a:ext uri="{FF2B5EF4-FFF2-40B4-BE49-F238E27FC236}">
                <a16:creationId xmlns:a16="http://schemas.microsoft.com/office/drawing/2014/main" id="{EB629E21-1740-8104-7698-4D0E3A3120E7}"/>
              </a:ext>
            </a:extLst>
          </p:cNvPr>
          <p:cNvSpPr>
            <a:spLocks noGrp="1"/>
          </p:cNvSpPr>
          <p:nvPr>
            <p:ph type="body" sz="half" idx="2"/>
          </p:nvPr>
        </p:nvSpPr>
        <p:spPr>
          <a:xfrm>
            <a:off x="839788" y="2057400"/>
            <a:ext cx="3932237" cy="3811588"/>
          </a:xfrm>
        </p:spPr>
        <p:txBody>
          <a:bodyPr/>
          <a:lstStyle>
            <a:lvl1pPr marL="0" indent="0">
              <a:buNone/>
              <a:defRPr sz="1600" b="0" i="0">
                <a:latin typeface="Sarabun" pitchFamily="2" charset="-34"/>
                <a:cs typeface="Sarabun" pitchFamily="2" charset="-34"/>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96E3EB-9647-183B-7E5A-0C207CC9FFBF}"/>
              </a:ext>
            </a:extLst>
          </p:cNvPr>
          <p:cNvSpPr>
            <a:spLocks noGrp="1"/>
          </p:cNvSpPr>
          <p:nvPr>
            <p:ph type="dt" sz="half" idx="10"/>
          </p:nvPr>
        </p:nvSpPr>
        <p:spPr/>
        <p:txBody>
          <a:bodyPr/>
          <a:lstStyle>
            <a:lvl1pPr>
              <a:defRPr b="0" i="0">
                <a:latin typeface="Sarabun Medium"/>
              </a:defRPr>
            </a:lvl1pPr>
          </a:lstStyle>
          <a:p>
            <a:fld id="{EBE00428-7091-B148-9900-2C813D32530F}" type="datetimeFigureOut">
              <a:rPr lang="en-DK" smtClean="0"/>
              <a:pPr/>
              <a:t>06/23/2026</a:t>
            </a:fld>
            <a:endParaRPr lang="en-DK"/>
          </a:p>
        </p:txBody>
      </p:sp>
      <p:sp>
        <p:nvSpPr>
          <p:cNvPr id="6" name="Footer Placeholder 5">
            <a:extLst>
              <a:ext uri="{FF2B5EF4-FFF2-40B4-BE49-F238E27FC236}">
                <a16:creationId xmlns:a16="http://schemas.microsoft.com/office/drawing/2014/main" id="{5EB09B2B-5A68-10B0-4E32-D7D22770678F}"/>
              </a:ext>
            </a:extLst>
          </p:cNvPr>
          <p:cNvSpPr>
            <a:spLocks noGrp="1"/>
          </p:cNvSpPr>
          <p:nvPr>
            <p:ph type="ftr" sz="quarter" idx="11"/>
          </p:nvPr>
        </p:nvSpPr>
        <p:spPr/>
        <p:txBody>
          <a:bodyPr/>
          <a:lstStyle>
            <a:lvl1pPr>
              <a:defRPr b="0" i="0">
                <a:latin typeface="Sarabun Medium"/>
              </a:defRPr>
            </a:lvl1pPr>
          </a:lstStyle>
          <a:p>
            <a:endParaRPr lang="en-DK"/>
          </a:p>
        </p:txBody>
      </p:sp>
      <p:sp>
        <p:nvSpPr>
          <p:cNvPr id="7" name="Slide Number Placeholder 6">
            <a:extLst>
              <a:ext uri="{FF2B5EF4-FFF2-40B4-BE49-F238E27FC236}">
                <a16:creationId xmlns:a16="http://schemas.microsoft.com/office/drawing/2014/main" id="{E66B2B15-C59B-D7FF-B708-255402518D11}"/>
              </a:ext>
            </a:extLst>
          </p:cNvPr>
          <p:cNvSpPr>
            <a:spLocks noGrp="1"/>
          </p:cNvSpPr>
          <p:nvPr>
            <p:ph type="sldNum" sz="quarter" idx="12"/>
          </p:nvPr>
        </p:nvSpPr>
        <p:spPr/>
        <p:txBody>
          <a:bodyPr/>
          <a:lstStyle>
            <a:lvl1pPr>
              <a:defRPr b="0" i="0">
                <a:latin typeface="Sarabun Medium"/>
              </a:defRPr>
            </a:lvl1pPr>
          </a:lstStyle>
          <a:p>
            <a:fld id="{C94FF8C7-A791-E142-95CA-DA8F6CEF1D0E}" type="slidenum">
              <a:rPr lang="en-DK" smtClean="0"/>
              <a:pPr/>
              <a:t>‹#›</a:t>
            </a:fld>
            <a:endParaRPr lang="en-DK"/>
          </a:p>
        </p:txBody>
      </p:sp>
    </p:spTree>
    <p:extLst>
      <p:ext uri="{BB962C8B-B14F-4D97-AF65-F5344CB8AC3E}">
        <p14:creationId xmlns:p14="http://schemas.microsoft.com/office/powerpoint/2010/main" val="11770458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2D70-8CE1-E5DE-F3EA-96E7A978226B}"/>
              </a:ext>
            </a:extLst>
          </p:cNvPr>
          <p:cNvSpPr>
            <a:spLocks noGrp="1"/>
          </p:cNvSpPr>
          <p:nvPr>
            <p:ph type="title"/>
          </p:nvPr>
        </p:nvSpPr>
        <p:spPr>
          <a:xfrm>
            <a:off x="839788" y="457200"/>
            <a:ext cx="3932237" cy="1600200"/>
          </a:xfrm>
        </p:spPr>
        <p:txBody>
          <a:bodyPr anchor="b"/>
          <a:lstStyle>
            <a:lvl1pPr>
              <a:defRPr sz="3200" b="0" i="0">
                <a:latin typeface="Sarabun" pitchFamily="2" charset="-34"/>
                <a:cs typeface="Sarabun" pitchFamily="2" charset="-34"/>
              </a:defRPr>
            </a:lvl1pPr>
          </a:lstStyle>
          <a:p>
            <a:r>
              <a:rPr lang="en-GB"/>
              <a:t>Click to edit Master title style</a:t>
            </a:r>
            <a:endParaRPr lang="en-DK"/>
          </a:p>
        </p:txBody>
      </p:sp>
      <p:sp>
        <p:nvSpPr>
          <p:cNvPr id="3" name="Picture Placeholder 2">
            <a:extLst>
              <a:ext uri="{FF2B5EF4-FFF2-40B4-BE49-F238E27FC236}">
                <a16:creationId xmlns:a16="http://schemas.microsoft.com/office/drawing/2014/main" id="{C48A46AA-24F3-F9B5-C89A-E3BBBDB58D6F}"/>
              </a:ext>
            </a:extLst>
          </p:cNvPr>
          <p:cNvSpPr>
            <a:spLocks noGrp="1"/>
          </p:cNvSpPr>
          <p:nvPr>
            <p:ph type="pic" idx="1"/>
          </p:nvPr>
        </p:nvSpPr>
        <p:spPr>
          <a:xfrm>
            <a:off x="5183188" y="987425"/>
            <a:ext cx="6172200" cy="4873625"/>
          </a:xfrm>
        </p:spPr>
        <p:txBody>
          <a:bodyPr/>
          <a:lstStyle>
            <a:lvl1pPr marL="0" indent="0">
              <a:buNone/>
              <a:defRPr sz="3200" b="0" i="0">
                <a:latin typeface="Sarabun Medium"/>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EF32F5FB-3F82-F78F-1E17-6E2C7E152856}"/>
              </a:ext>
            </a:extLst>
          </p:cNvPr>
          <p:cNvSpPr>
            <a:spLocks noGrp="1"/>
          </p:cNvSpPr>
          <p:nvPr>
            <p:ph type="body" sz="half" idx="2"/>
          </p:nvPr>
        </p:nvSpPr>
        <p:spPr>
          <a:xfrm>
            <a:off x="839788" y="2057400"/>
            <a:ext cx="3932237" cy="3811588"/>
          </a:xfrm>
        </p:spPr>
        <p:txBody>
          <a:bodyPr/>
          <a:lstStyle>
            <a:lvl1pPr marL="0" indent="0">
              <a:buNone/>
              <a:defRPr sz="1600" b="0" i="0">
                <a:latin typeface="Sarabun" pitchFamily="2" charset="-34"/>
                <a:cs typeface="Sarabun" pitchFamily="2" charset="-34"/>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A4463F-11C4-ACF5-653F-CC11CB6709DA}"/>
              </a:ext>
            </a:extLst>
          </p:cNvPr>
          <p:cNvSpPr>
            <a:spLocks noGrp="1"/>
          </p:cNvSpPr>
          <p:nvPr>
            <p:ph type="dt" sz="half" idx="10"/>
          </p:nvPr>
        </p:nvSpPr>
        <p:spPr/>
        <p:txBody>
          <a:bodyPr/>
          <a:lstStyle>
            <a:lvl1pPr>
              <a:defRPr b="0" i="0">
                <a:latin typeface="Sarabun Medium"/>
              </a:defRPr>
            </a:lvl1pPr>
          </a:lstStyle>
          <a:p>
            <a:fld id="{EBE00428-7091-B148-9900-2C813D32530F}" type="datetimeFigureOut">
              <a:rPr lang="en-DK" smtClean="0"/>
              <a:pPr/>
              <a:t>06/23/2026</a:t>
            </a:fld>
            <a:endParaRPr lang="en-DK"/>
          </a:p>
        </p:txBody>
      </p:sp>
      <p:sp>
        <p:nvSpPr>
          <p:cNvPr id="6" name="Footer Placeholder 5">
            <a:extLst>
              <a:ext uri="{FF2B5EF4-FFF2-40B4-BE49-F238E27FC236}">
                <a16:creationId xmlns:a16="http://schemas.microsoft.com/office/drawing/2014/main" id="{E561EC8A-1200-75F8-6F40-2439D49F0854}"/>
              </a:ext>
            </a:extLst>
          </p:cNvPr>
          <p:cNvSpPr>
            <a:spLocks noGrp="1"/>
          </p:cNvSpPr>
          <p:nvPr>
            <p:ph type="ftr" sz="quarter" idx="11"/>
          </p:nvPr>
        </p:nvSpPr>
        <p:spPr/>
        <p:txBody>
          <a:bodyPr/>
          <a:lstStyle>
            <a:lvl1pPr>
              <a:defRPr b="0" i="0">
                <a:latin typeface="Sarabun Medium"/>
              </a:defRPr>
            </a:lvl1pPr>
          </a:lstStyle>
          <a:p>
            <a:endParaRPr lang="en-DK"/>
          </a:p>
        </p:txBody>
      </p:sp>
      <p:sp>
        <p:nvSpPr>
          <p:cNvPr id="7" name="Slide Number Placeholder 6">
            <a:extLst>
              <a:ext uri="{FF2B5EF4-FFF2-40B4-BE49-F238E27FC236}">
                <a16:creationId xmlns:a16="http://schemas.microsoft.com/office/drawing/2014/main" id="{5AD4FD79-F0A3-38D2-DA4C-93BE5E673A68}"/>
              </a:ext>
            </a:extLst>
          </p:cNvPr>
          <p:cNvSpPr>
            <a:spLocks noGrp="1"/>
          </p:cNvSpPr>
          <p:nvPr>
            <p:ph type="sldNum" sz="quarter" idx="12"/>
          </p:nvPr>
        </p:nvSpPr>
        <p:spPr/>
        <p:txBody>
          <a:bodyPr/>
          <a:lstStyle>
            <a:lvl1pPr>
              <a:defRPr b="0" i="0">
                <a:latin typeface="Sarabun Medium"/>
              </a:defRPr>
            </a:lvl1pPr>
          </a:lstStyle>
          <a:p>
            <a:fld id="{C94FF8C7-A791-E142-95CA-DA8F6CEF1D0E}" type="slidenum">
              <a:rPr lang="en-DK" smtClean="0"/>
              <a:pPr/>
              <a:t>‹#›</a:t>
            </a:fld>
            <a:endParaRPr lang="en-DK"/>
          </a:p>
        </p:txBody>
      </p:sp>
    </p:spTree>
    <p:extLst>
      <p:ext uri="{BB962C8B-B14F-4D97-AF65-F5344CB8AC3E}">
        <p14:creationId xmlns:p14="http://schemas.microsoft.com/office/powerpoint/2010/main" val="18787030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ggr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348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scon _ Tom">
    <p:spTree>
      <p:nvGrpSpPr>
        <p:cNvPr id="1" name=""/>
        <p:cNvGrpSpPr/>
        <p:nvPr/>
      </p:nvGrpSpPr>
      <p:grpSpPr>
        <a:xfrm>
          <a:off x="0" y="0"/>
          <a:ext cx="0" cy="0"/>
          <a:chOff x="0" y="0"/>
          <a:chExt cx="0" cy="0"/>
        </a:xfrm>
      </p:grpSpPr>
      <p:pic>
        <p:nvPicPr>
          <p:cNvPr id="4" name="Graphic 8">
            <a:extLst>
              <a:ext uri="{FF2B5EF4-FFF2-40B4-BE49-F238E27FC236}">
                <a16:creationId xmlns:a16="http://schemas.microsoft.com/office/drawing/2014/main" id="{75B9C6F5-C598-D468-FC5B-224A2C96ED5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3653040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scon _ Velkomstslide">
    <p:spTree>
      <p:nvGrpSpPr>
        <p:cNvPr id="1" name=""/>
        <p:cNvGrpSpPr/>
        <p:nvPr/>
      </p:nvGrpSpPr>
      <p:grpSpPr>
        <a:xfrm>
          <a:off x="0" y="0"/>
          <a:ext cx="0" cy="0"/>
          <a:chOff x="0" y="0"/>
          <a:chExt cx="0" cy="0"/>
        </a:xfrm>
      </p:grpSpPr>
      <p:pic>
        <p:nvPicPr>
          <p:cNvPr id="4" name="Graphic 8">
            <a:extLst>
              <a:ext uri="{FF2B5EF4-FFF2-40B4-BE49-F238E27FC236}">
                <a16:creationId xmlns:a16="http://schemas.microsoft.com/office/drawing/2014/main" id="{75B9C6F5-C598-D468-FC5B-224A2C96ED5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pic>
        <p:nvPicPr>
          <p:cNvPr id="15" name="Picture 9" descr="A close-up of a person shaking hands&#10;&#10;AI-generated content may be incorrect.">
            <a:extLst>
              <a:ext uri="{FF2B5EF4-FFF2-40B4-BE49-F238E27FC236}">
                <a16:creationId xmlns:a16="http://schemas.microsoft.com/office/drawing/2014/main" id="{FAC9D391-6F89-C678-61C5-F13CC503C6FA}"/>
              </a:ext>
            </a:extLst>
          </p:cNvPr>
          <p:cNvPicPr>
            <a:picLocks noChangeAspect="1"/>
          </p:cNvPicPr>
          <p:nvPr userDrawn="1"/>
        </p:nvPicPr>
        <p:blipFill rotWithShape="1">
          <a:blip r:embed="rId3"/>
          <a:srcRect l="-622" t="3433" r="8108" b="5186"/>
          <a:stretch>
            <a:fillRect/>
          </a:stretch>
        </p:blipFill>
        <p:spPr>
          <a:xfrm>
            <a:off x="5251269" y="0"/>
            <a:ext cx="6940731" cy="6858000"/>
          </a:xfrm>
          <a:prstGeom prst="rect">
            <a:avLst/>
          </a:prstGeom>
        </p:spPr>
      </p:pic>
      <p:sp>
        <p:nvSpPr>
          <p:cNvPr id="28" name="Title 1">
            <a:extLst>
              <a:ext uri="{FF2B5EF4-FFF2-40B4-BE49-F238E27FC236}">
                <a16:creationId xmlns:a16="http://schemas.microsoft.com/office/drawing/2014/main" id="{EA396E06-27C8-BEB8-6695-0FEBEE86C17F}"/>
              </a:ext>
            </a:extLst>
          </p:cNvPr>
          <p:cNvSpPr>
            <a:spLocks noGrp="1"/>
          </p:cNvSpPr>
          <p:nvPr>
            <p:ph type="title" hasCustomPrompt="1"/>
          </p:nvPr>
        </p:nvSpPr>
        <p:spPr>
          <a:xfrm>
            <a:off x="488960" y="1411475"/>
            <a:ext cx="7207240" cy="701731"/>
          </a:xfrm>
          <a:prstGeom prst="rect">
            <a:avLst/>
          </a:prstGeom>
        </p:spPr>
        <p:txBody>
          <a:bodyPr anchor="t" anchorCtr="0">
            <a:spAutoFit/>
          </a:bodyPr>
          <a:lstStyle>
            <a:lvl1pPr>
              <a:defRPr sz="4400" b="0" i="0">
                <a:latin typeface="Sarabun" pitchFamily="2" charset="-34"/>
                <a:cs typeface="Sarabun" pitchFamily="2" charset="-34"/>
              </a:defRPr>
            </a:lvl1pPr>
          </a:lstStyle>
          <a:p>
            <a:r>
              <a:rPr lang="en-GB" err="1"/>
              <a:t>Indsæt</a:t>
            </a:r>
            <a:r>
              <a:rPr lang="en-GB"/>
              <a:t> </a:t>
            </a:r>
            <a:r>
              <a:rPr lang="en-GB" err="1"/>
              <a:t>overskrift</a:t>
            </a:r>
            <a:endParaRPr lang="en-DK"/>
          </a:p>
        </p:txBody>
      </p:sp>
      <p:sp>
        <p:nvSpPr>
          <p:cNvPr id="29" name="Text Placeholder 2">
            <a:extLst>
              <a:ext uri="{FF2B5EF4-FFF2-40B4-BE49-F238E27FC236}">
                <a16:creationId xmlns:a16="http://schemas.microsoft.com/office/drawing/2014/main" id="{A59D8416-6D1F-65A9-7F85-7D5194A02F73}"/>
              </a:ext>
            </a:extLst>
          </p:cNvPr>
          <p:cNvSpPr>
            <a:spLocks noGrp="1"/>
          </p:cNvSpPr>
          <p:nvPr>
            <p:ph type="body" idx="1" hasCustomPrompt="1"/>
          </p:nvPr>
        </p:nvSpPr>
        <p:spPr>
          <a:xfrm>
            <a:off x="488960" y="3378301"/>
            <a:ext cx="7207240" cy="341632"/>
          </a:xfrm>
          <a:prstGeom prst="rect">
            <a:avLst/>
          </a:prstGeom>
        </p:spPr>
        <p:txBody>
          <a:bodyPr>
            <a:spAutoFit/>
          </a:bodyPr>
          <a:lstStyle>
            <a:lvl1pPr marL="0" indent="0">
              <a:buNone/>
              <a:defRPr sz="1800" b="0" i="0">
                <a:solidFill>
                  <a:schemeClr val="tx1"/>
                </a:solidFill>
                <a:latin typeface="Sarabun" pitchFamily="2" charset="-34"/>
                <a:cs typeface="Sarabun" pitchFamily="2" charset="-34"/>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err="1"/>
              <a:t>Indsæt</a:t>
            </a:r>
            <a:r>
              <a:rPr lang="en-GB"/>
              <a:t> </a:t>
            </a:r>
            <a:r>
              <a:rPr lang="en-GB" err="1"/>
              <a:t>underoverskrift</a:t>
            </a:r>
            <a:endParaRPr lang="en-GB"/>
          </a:p>
        </p:txBody>
      </p:sp>
      <p:sp>
        <p:nvSpPr>
          <p:cNvPr id="30" name="Text Placeholder 12">
            <a:extLst>
              <a:ext uri="{FF2B5EF4-FFF2-40B4-BE49-F238E27FC236}">
                <a16:creationId xmlns:a16="http://schemas.microsoft.com/office/drawing/2014/main" id="{8B93A30F-823E-7142-CFE6-780759DA12DF}"/>
              </a:ext>
            </a:extLst>
          </p:cNvPr>
          <p:cNvSpPr>
            <a:spLocks noGrp="1"/>
          </p:cNvSpPr>
          <p:nvPr>
            <p:ph type="body" sz="quarter" idx="10" hasCustomPrompt="1"/>
          </p:nvPr>
        </p:nvSpPr>
        <p:spPr>
          <a:xfrm>
            <a:off x="488961" y="4107987"/>
            <a:ext cx="1542677" cy="959310"/>
          </a:xfrm>
          <a:prstGeom prst="rect">
            <a:avLst/>
          </a:prstGeom>
          <a:ln>
            <a:noFill/>
          </a:ln>
        </p:spPr>
        <p:txBody>
          <a:bodyPr>
            <a:normAutofit/>
          </a:bodyPr>
          <a:lstStyle>
            <a:lvl1pPr marL="0" indent="0" algn="l">
              <a:buNone/>
              <a:defRPr sz="1400" b="0" i="0">
                <a:latin typeface="Sarabun" pitchFamily="2" charset="-34"/>
                <a:cs typeface="Sarabun" pitchFamily="2" charset="-34"/>
              </a:defRPr>
            </a:lvl1pPr>
          </a:lstStyle>
          <a:p>
            <a:pPr lvl="0"/>
            <a:r>
              <a:rPr lang="en-GB"/>
              <a:t>Dato</a:t>
            </a:r>
            <a:endParaRPr lang="en-DK"/>
          </a:p>
        </p:txBody>
      </p:sp>
      <p:cxnSp>
        <p:nvCxnSpPr>
          <p:cNvPr id="31" name="Straight Connector 17">
            <a:extLst>
              <a:ext uri="{FF2B5EF4-FFF2-40B4-BE49-F238E27FC236}">
                <a16:creationId xmlns:a16="http://schemas.microsoft.com/office/drawing/2014/main" id="{25AC1B23-7F2C-0C9C-1C59-6A438B5E23A9}"/>
              </a:ext>
            </a:extLst>
          </p:cNvPr>
          <p:cNvCxnSpPr>
            <a:cxnSpLocks/>
          </p:cNvCxnSpPr>
          <p:nvPr userDrawn="1"/>
        </p:nvCxnSpPr>
        <p:spPr>
          <a:xfrm>
            <a:off x="2059617" y="4166724"/>
            <a:ext cx="0" cy="247650"/>
          </a:xfrm>
          <a:prstGeom prst="line">
            <a:avLst/>
          </a:prstGeom>
        </p:spPr>
        <p:style>
          <a:lnRef idx="2">
            <a:schemeClr val="dk1"/>
          </a:lnRef>
          <a:fillRef idx="0">
            <a:schemeClr val="dk1"/>
          </a:fillRef>
          <a:effectRef idx="1">
            <a:schemeClr val="dk1"/>
          </a:effectRef>
          <a:fontRef idx="minor">
            <a:schemeClr val="tx1"/>
          </a:fontRef>
        </p:style>
      </p:cxnSp>
      <p:sp>
        <p:nvSpPr>
          <p:cNvPr id="32" name="Text Placeholder 12">
            <a:extLst>
              <a:ext uri="{FF2B5EF4-FFF2-40B4-BE49-F238E27FC236}">
                <a16:creationId xmlns:a16="http://schemas.microsoft.com/office/drawing/2014/main" id="{C1231AC9-0800-A72C-ECD0-CCFB6EF6FA97}"/>
              </a:ext>
            </a:extLst>
          </p:cNvPr>
          <p:cNvSpPr>
            <a:spLocks noGrp="1"/>
          </p:cNvSpPr>
          <p:nvPr>
            <p:ph type="body" sz="quarter" idx="11" hasCustomPrompt="1"/>
          </p:nvPr>
        </p:nvSpPr>
        <p:spPr>
          <a:xfrm>
            <a:off x="2086926" y="4107986"/>
            <a:ext cx="1600535" cy="959311"/>
          </a:xfrm>
          <a:prstGeom prst="rect">
            <a:avLst/>
          </a:prstGeom>
          <a:ln>
            <a:noFill/>
          </a:ln>
        </p:spPr>
        <p:txBody>
          <a:bodyPr>
            <a:normAutofit/>
          </a:bodyPr>
          <a:lstStyle>
            <a:lvl1pPr marL="0" indent="0" algn="l">
              <a:buNone/>
              <a:defRPr sz="1400" b="0" i="0">
                <a:solidFill>
                  <a:schemeClr val="tx1"/>
                </a:solidFill>
                <a:latin typeface="Sarabun" pitchFamily="2" charset="-34"/>
                <a:cs typeface="Sarabun" pitchFamily="2" charset="-34"/>
              </a:defRPr>
            </a:lvl1pPr>
          </a:lstStyle>
          <a:p>
            <a:pPr lvl="0"/>
            <a:r>
              <a:rPr lang="en-GB"/>
              <a:t>Sted</a:t>
            </a:r>
            <a:endParaRPr lang="en-DK"/>
          </a:p>
        </p:txBody>
      </p:sp>
      <p:cxnSp>
        <p:nvCxnSpPr>
          <p:cNvPr id="33" name="Straight Connector 19">
            <a:extLst>
              <a:ext uri="{FF2B5EF4-FFF2-40B4-BE49-F238E27FC236}">
                <a16:creationId xmlns:a16="http://schemas.microsoft.com/office/drawing/2014/main" id="{941EE67F-F85A-72AF-9EA1-95D8F836D47E}"/>
              </a:ext>
            </a:extLst>
          </p:cNvPr>
          <p:cNvCxnSpPr>
            <a:cxnSpLocks/>
          </p:cNvCxnSpPr>
          <p:nvPr userDrawn="1"/>
        </p:nvCxnSpPr>
        <p:spPr>
          <a:xfrm>
            <a:off x="3704722" y="4166724"/>
            <a:ext cx="0" cy="247650"/>
          </a:xfrm>
          <a:prstGeom prst="line">
            <a:avLst/>
          </a:prstGeom>
        </p:spPr>
        <p:style>
          <a:lnRef idx="2">
            <a:schemeClr val="dk1"/>
          </a:lnRef>
          <a:fillRef idx="0">
            <a:schemeClr val="dk1"/>
          </a:fillRef>
          <a:effectRef idx="1">
            <a:schemeClr val="dk1"/>
          </a:effectRef>
          <a:fontRef idx="minor">
            <a:schemeClr val="tx1"/>
          </a:fontRef>
        </p:style>
      </p:cxnSp>
      <p:sp>
        <p:nvSpPr>
          <p:cNvPr id="34" name="Text Placeholder 12">
            <a:extLst>
              <a:ext uri="{FF2B5EF4-FFF2-40B4-BE49-F238E27FC236}">
                <a16:creationId xmlns:a16="http://schemas.microsoft.com/office/drawing/2014/main" id="{0DC603C4-5AA9-ADE9-8C68-B9D8D13FB989}"/>
              </a:ext>
            </a:extLst>
          </p:cNvPr>
          <p:cNvSpPr>
            <a:spLocks noGrp="1"/>
          </p:cNvSpPr>
          <p:nvPr>
            <p:ph type="body" sz="quarter" idx="12" hasCustomPrompt="1"/>
          </p:nvPr>
        </p:nvSpPr>
        <p:spPr>
          <a:xfrm>
            <a:off x="3742749" y="4107987"/>
            <a:ext cx="1564912" cy="959312"/>
          </a:xfrm>
          <a:prstGeom prst="rect">
            <a:avLst/>
          </a:prstGeom>
          <a:ln>
            <a:noFill/>
          </a:ln>
        </p:spPr>
        <p:txBody>
          <a:bodyPr>
            <a:normAutofit/>
          </a:bodyPr>
          <a:lstStyle>
            <a:lvl1pPr marL="0" indent="0" algn="l">
              <a:buNone/>
              <a:defRPr sz="1400" b="0" i="0">
                <a:solidFill>
                  <a:schemeClr val="tx1"/>
                </a:solidFill>
                <a:latin typeface="Sarabun" pitchFamily="2" charset="-34"/>
                <a:cs typeface="Sarabun" pitchFamily="2" charset="-34"/>
              </a:defRPr>
            </a:lvl1pPr>
          </a:lstStyle>
          <a:p>
            <a:pPr lvl="0"/>
            <a:r>
              <a:rPr lang="en-GB"/>
              <a:t>Kunde</a:t>
            </a:r>
            <a:endParaRPr lang="en-DK"/>
          </a:p>
        </p:txBody>
      </p:sp>
      <p:cxnSp>
        <p:nvCxnSpPr>
          <p:cNvPr id="35" name="Straight Connector 21">
            <a:extLst>
              <a:ext uri="{FF2B5EF4-FFF2-40B4-BE49-F238E27FC236}">
                <a16:creationId xmlns:a16="http://schemas.microsoft.com/office/drawing/2014/main" id="{735FD26C-44A2-E3B3-51F6-84D0D65838C7}"/>
              </a:ext>
            </a:extLst>
          </p:cNvPr>
          <p:cNvCxnSpPr>
            <a:cxnSpLocks/>
          </p:cNvCxnSpPr>
          <p:nvPr userDrawn="1"/>
        </p:nvCxnSpPr>
        <p:spPr>
          <a:xfrm>
            <a:off x="5316673" y="4166724"/>
            <a:ext cx="0" cy="24765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88211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scon _ Titel">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97C7736A-24BE-50E3-514D-B160BB6005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20900" y="1643476"/>
            <a:ext cx="3926436" cy="3552326"/>
          </a:xfrm>
          <a:prstGeom prst="rect">
            <a:avLst/>
          </a:prstGeom>
          <a:effectLst>
            <a:outerShdw blurRad="50800" dist="38100" algn="l" rotWithShape="0">
              <a:prstClr val="black">
                <a:alpha val="40000"/>
              </a:prstClr>
            </a:outerShdw>
          </a:effectLst>
        </p:spPr>
      </p:pic>
      <p:pic>
        <p:nvPicPr>
          <p:cNvPr id="7" name="Billede 6">
            <a:extLst>
              <a:ext uri="{FF2B5EF4-FFF2-40B4-BE49-F238E27FC236}">
                <a16:creationId xmlns:a16="http://schemas.microsoft.com/office/drawing/2014/main" id="{7963AA58-F32A-3467-18E5-6658639A11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51779" y="5660960"/>
            <a:ext cx="2223073" cy="840744"/>
          </a:xfrm>
          <a:prstGeom prst="rect">
            <a:avLst/>
          </a:prstGeom>
        </p:spPr>
      </p:pic>
      <p:sp>
        <p:nvSpPr>
          <p:cNvPr id="8" name="Titel 1">
            <a:extLst>
              <a:ext uri="{FF2B5EF4-FFF2-40B4-BE49-F238E27FC236}">
                <a16:creationId xmlns:a16="http://schemas.microsoft.com/office/drawing/2014/main" id="{096D49FF-B553-B40F-9AEF-B281675EEAEC}"/>
              </a:ext>
            </a:extLst>
          </p:cNvPr>
          <p:cNvSpPr>
            <a:spLocks noGrp="1"/>
          </p:cNvSpPr>
          <p:nvPr>
            <p:ph type="title" hasCustomPrompt="1"/>
          </p:nvPr>
        </p:nvSpPr>
        <p:spPr>
          <a:xfrm>
            <a:off x="3834961" y="2759044"/>
            <a:ext cx="7126778" cy="840744"/>
          </a:xfrm>
          <a:prstGeom prst="rect">
            <a:avLst/>
          </a:prstGeom>
        </p:spPr>
        <p:txBody>
          <a:bodyPr/>
          <a:lstStyle>
            <a:lvl1pPr>
              <a:defRPr sz="4000"/>
            </a:lvl1pPr>
          </a:lstStyle>
          <a:p>
            <a:r>
              <a:rPr lang="da-DK"/>
              <a:t>Indsæt overskrift </a:t>
            </a:r>
          </a:p>
        </p:txBody>
      </p:sp>
      <p:sp>
        <p:nvSpPr>
          <p:cNvPr id="9" name="Pladsholder til indhold 2">
            <a:extLst>
              <a:ext uri="{FF2B5EF4-FFF2-40B4-BE49-F238E27FC236}">
                <a16:creationId xmlns:a16="http://schemas.microsoft.com/office/drawing/2014/main" id="{FFFE0E8D-4F3B-76B8-91FB-95CF569AB6AE}"/>
              </a:ext>
            </a:extLst>
          </p:cNvPr>
          <p:cNvSpPr>
            <a:spLocks noGrp="1"/>
          </p:cNvSpPr>
          <p:nvPr>
            <p:ph idx="10" hasCustomPrompt="1"/>
          </p:nvPr>
        </p:nvSpPr>
        <p:spPr>
          <a:xfrm>
            <a:off x="3834961" y="3652773"/>
            <a:ext cx="7126778" cy="576697"/>
          </a:xfrm>
          <a:prstGeom prst="rect">
            <a:avLst/>
          </a:prstGeom>
        </p:spPr>
        <p:txBody>
          <a:bodyPr/>
          <a:lstStyle>
            <a:lvl1pPr marL="0" indent="0" algn="l">
              <a:buNone/>
              <a:defRPr sz="2200">
                <a:latin typeface="+mj-lt"/>
              </a:defRPr>
            </a:lvl1pPr>
          </a:lstStyle>
          <a:p>
            <a:pPr lvl="0"/>
            <a:r>
              <a:rPr lang="da-DK"/>
              <a:t>Underoverskrift (kan undlades)</a:t>
            </a:r>
          </a:p>
        </p:txBody>
      </p:sp>
    </p:spTree>
    <p:extLst>
      <p:ext uri="{BB962C8B-B14F-4D97-AF65-F5344CB8AC3E}">
        <p14:creationId xmlns:p14="http://schemas.microsoft.com/office/powerpoint/2010/main" val="29441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200" fill="hold">
                                          <p:stCondLst>
                                            <p:cond delay="0"/>
                                          </p:stCondLst>
                                        </p:cTn>
                                        <p:tgtEl>
                                          <p:spTgt spid="5"/>
                                        </p:tgtEl>
                                        <p:attrNameLst>
                                          <p:attrName>r</p:attrName>
                                        </p:attrNameLst>
                                      </p:cBhvr>
                                    </p:animRot>
                                    <p:animRot by="-240000">
                                      <p:cBhvr>
                                        <p:cTn id="7" dur="400" fill="hold">
                                          <p:stCondLst>
                                            <p:cond delay="400"/>
                                          </p:stCondLst>
                                        </p:cTn>
                                        <p:tgtEl>
                                          <p:spTgt spid="5"/>
                                        </p:tgtEl>
                                        <p:attrNameLst>
                                          <p:attrName>r</p:attrName>
                                        </p:attrNameLst>
                                      </p:cBhvr>
                                    </p:animRot>
                                    <p:animRot by="240000">
                                      <p:cBhvr>
                                        <p:cTn id="8" dur="400" fill="hold">
                                          <p:stCondLst>
                                            <p:cond delay="800"/>
                                          </p:stCondLst>
                                        </p:cTn>
                                        <p:tgtEl>
                                          <p:spTgt spid="5"/>
                                        </p:tgtEl>
                                        <p:attrNameLst>
                                          <p:attrName>r</p:attrName>
                                        </p:attrNameLst>
                                      </p:cBhvr>
                                    </p:animRot>
                                    <p:animRot by="-240000">
                                      <p:cBhvr>
                                        <p:cTn id="9" dur="400" fill="hold">
                                          <p:stCondLst>
                                            <p:cond delay="1200"/>
                                          </p:stCondLst>
                                        </p:cTn>
                                        <p:tgtEl>
                                          <p:spTgt spid="5"/>
                                        </p:tgtEl>
                                        <p:attrNameLst>
                                          <p:attrName>r</p:attrName>
                                        </p:attrNameLst>
                                      </p:cBhvr>
                                    </p:animRot>
                                    <p:animRot by="120000">
                                      <p:cBhvr>
                                        <p:cTn id="10"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FFB6495A-8FA8-B8BA-8CC8-2C1CC8EA7507}"/>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pic>
        <p:nvPicPr>
          <p:cNvPr id="2" name="Billede 1">
            <a:extLst>
              <a:ext uri="{FF2B5EF4-FFF2-40B4-BE49-F238E27FC236}">
                <a16:creationId xmlns:a16="http://schemas.microsoft.com/office/drawing/2014/main" id="{574E3CDD-9F09-C55B-8FE2-D45156FD98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54259" y="5900057"/>
            <a:ext cx="1220593" cy="741679"/>
          </a:xfrm>
          <a:prstGeom prst="rect">
            <a:avLst/>
          </a:prstGeom>
        </p:spPr>
      </p:pic>
      <p:sp>
        <p:nvSpPr>
          <p:cNvPr id="5" name="Pladsholder til billede 14">
            <a:extLst>
              <a:ext uri="{FF2B5EF4-FFF2-40B4-BE49-F238E27FC236}">
                <a16:creationId xmlns:a16="http://schemas.microsoft.com/office/drawing/2014/main" id="{84E4620A-B5ED-83B8-B9B6-3F1C68204E5C}"/>
              </a:ext>
            </a:extLst>
          </p:cNvPr>
          <p:cNvSpPr>
            <a:spLocks noGrp="1"/>
          </p:cNvSpPr>
          <p:nvPr>
            <p:ph type="pic" sz="quarter" idx="11"/>
          </p:nvPr>
        </p:nvSpPr>
        <p:spPr>
          <a:xfrm>
            <a:off x="6172200" y="2326335"/>
            <a:ext cx="5181600" cy="3841750"/>
          </a:xfrm>
          <a:prstGeom prst="rect">
            <a:avLst/>
          </a:prstGeom>
        </p:spPr>
        <p:txBody>
          <a:bodyPr/>
          <a:lstStyle/>
          <a:p>
            <a:endParaRPr lang="da-DK"/>
          </a:p>
        </p:txBody>
      </p:sp>
      <p:sp>
        <p:nvSpPr>
          <p:cNvPr id="6" name="Pladsholder til tekst 2">
            <a:extLst>
              <a:ext uri="{FF2B5EF4-FFF2-40B4-BE49-F238E27FC236}">
                <a16:creationId xmlns:a16="http://schemas.microsoft.com/office/drawing/2014/main" id="{532B6F40-9BB1-197E-6746-6A7D379F6657}"/>
              </a:ext>
            </a:extLst>
          </p:cNvPr>
          <p:cNvSpPr>
            <a:spLocks noGrp="1"/>
          </p:cNvSpPr>
          <p:nvPr>
            <p:ph idx="10" hasCustomPrompt="1"/>
          </p:nvPr>
        </p:nvSpPr>
        <p:spPr>
          <a:xfrm>
            <a:off x="838200" y="2334826"/>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Tree>
    <p:extLst>
      <p:ext uri="{BB962C8B-B14F-4D97-AF65-F5344CB8AC3E}">
        <p14:creationId xmlns:p14="http://schemas.microsoft.com/office/powerpoint/2010/main" val="29912542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scon _ Quot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E52E86AD-01AA-5314-5C0F-8757AA3EA882}"/>
              </a:ext>
            </a:extLst>
          </p:cNvPr>
          <p:cNvSpPr>
            <a:spLocks noGrp="1"/>
          </p:cNvSpPr>
          <p:nvPr>
            <p:ph type="title" hasCustomPrompt="1"/>
          </p:nvPr>
        </p:nvSpPr>
        <p:spPr>
          <a:xfrm>
            <a:off x="2148396" y="1740024"/>
            <a:ext cx="8966445" cy="944958"/>
          </a:xfrm>
          <a:prstGeom prst="rect">
            <a:avLst/>
          </a:prstGeom>
        </p:spPr>
        <p:txBody>
          <a:bodyPr/>
          <a:lstStyle>
            <a:lvl1pPr>
              <a:defRPr sz="3200"/>
            </a:lvl1pPr>
          </a:lstStyle>
          <a:p>
            <a:r>
              <a:rPr lang="da-DK"/>
              <a:t>Indsæt overskrift </a:t>
            </a:r>
          </a:p>
        </p:txBody>
      </p:sp>
      <p:sp>
        <p:nvSpPr>
          <p:cNvPr id="3" name="Pladsholder til tekst 2">
            <a:extLst>
              <a:ext uri="{FF2B5EF4-FFF2-40B4-BE49-F238E27FC236}">
                <a16:creationId xmlns:a16="http://schemas.microsoft.com/office/drawing/2014/main" id="{BDD25484-96D8-7EB5-336C-CFF89967E3E3}"/>
              </a:ext>
            </a:extLst>
          </p:cNvPr>
          <p:cNvSpPr>
            <a:spLocks noGrp="1"/>
          </p:cNvSpPr>
          <p:nvPr>
            <p:ph idx="10" hasCustomPrompt="1"/>
          </p:nvPr>
        </p:nvSpPr>
        <p:spPr>
          <a:xfrm>
            <a:off x="838199" y="2805343"/>
            <a:ext cx="10276643" cy="3320249"/>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236788" indent="-4079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Første niveau</a:t>
            </a:r>
          </a:p>
          <a:p>
            <a:pPr lvl="1"/>
            <a:r>
              <a:rPr lang="da-DK"/>
              <a:t>  Andet niveau</a:t>
            </a:r>
          </a:p>
          <a:p>
            <a:pPr lvl="2"/>
            <a:r>
              <a:rPr lang="da-DK"/>
              <a:t>  Tredje niveau</a:t>
            </a:r>
          </a:p>
          <a:p>
            <a:pPr lvl="3"/>
            <a:r>
              <a:rPr lang="da-DK"/>
              <a:t>  Fjerde niveau</a:t>
            </a:r>
          </a:p>
          <a:p>
            <a:pPr lvl="4"/>
            <a:r>
              <a:rPr lang="da-DK"/>
              <a:t>  Femte niveau</a:t>
            </a:r>
          </a:p>
        </p:txBody>
      </p:sp>
      <p:pic>
        <p:nvPicPr>
          <p:cNvPr id="4" name="Graphic 8">
            <a:extLst>
              <a:ext uri="{FF2B5EF4-FFF2-40B4-BE49-F238E27FC236}">
                <a16:creationId xmlns:a16="http://schemas.microsoft.com/office/drawing/2014/main" id="{75B9C6F5-C598-D468-FC5B-224A2C96ED5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pic>
        <p:nvPicPr>
          <p:cNvPr id="2" name="Grafik 1">
            <a:extLst>
              <a:ext uri="{FF2B5EF4-FFF2-40B4-BE49-F238E27FC236}">
                <a16:creationId xmlns:a16="http://schemas.microsoft.com/office/drawing/2014/main" id="{8AC8B528-98FC-1420-9C04-1D65977F38FB}"/>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95738" y="1136614"/>
            <a:ext cx="1130157" cy="1019899"/>
          </a:xfrm>
          <a:prstGeom prst="rect">
            <a:avLst/>
          </a:prstGeom>
        </p:spPr>
      </p:pic>
    </p:spTree>
    <p:extLst>
      <p:ext uri="{BB962C8B-B14F-4D97-AF65-F5344CB8AC3E}">
        <p14:creationId xmlns:p14="http://schemas.microsoft.com/office/powerpoint/2010/main" val="1753400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scon _ Indhold (magenta)">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E52E86AD-01AA-5314-5C0F-8757AA3EA882}"/>
              </a:ext>
            </a:extLst>
          </p:cNvPr>
          <p:cNvSpPr>
            <a:spLocks noGrp="1"/>
          </p:cNvSpPr>
          <p:nvPr>
            <p:ph type="title" hasCustomPrompt="1"/>
          </p:nvPr>
        </p:nvSpPr>
        <p:spPr>
          <a:xfrm>
            <a:off x="838200" y="1269507"/>
            <a:ext cx="10276642" cy="944958"/>
          </a:xfrm>
          <a:prstGeom prst="rect">
            <a:avLst/>
          </a:prstGeom>
        </p:spPr>
        <p:txBody>
          <a:bodyPr/>
          <a:lstStyle>
            <a:lvl1pPr>
              <a:defRPr sz="3200"/>
            </a:lvl1pPr>
          </a:lstStyle>
          <a:p>
            <a:r>
              <a:rPr lang="da-DK"/>
              <a:t>Indsæt overskrift </a:t>
            </a:r>
          </a:p>
        </p:txBody>
      </p:sp>
      <p:sp>
        <p:nvSpPr>
          <p:cNvPr id="3" name="Pladsholder til tekst 2">
            <a:extLst>
              <a:ext uri="{FF2B5EF4-FFF2-40B4-BE49-F238E27FC236}">
                <a16:creationId xmlns:a16="http://schemas.microsoft.com/office/drawing/2014/main" id="{BDD25484-96D8-7EB5-336C-CFF89967E3E3}"/>
              </a:ext>
            </a:extLst>
          </p:cNvPr>
          <p:cNvSpPr>
            <a:spLocks noGrp="1"/>
          </p:cNvSpPr>
          <p:nvPr>
            <p:ph idx="10" hasCustomPrompt="1"/>
          </p:nvPr>
        </p:nvSpPr>
        <p:spPr>
          <a:xfrm>
            <a:off x="838199" y="2334826"/>
            <a:ext cx="10276643"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236788" indent="-4079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Første niveau</a:t>
            </a:r>
          </a:p>
          <a:p>
            <a:pPr lvl="1"/>
            <a:r>
              <a:rPr lang="da-DK"/>
              <a:t>  Andet niveau</a:t>
            </a:r>
          </a:p>
          <a:p>
            <a:pPr lvl="2"/>
            <a:r>
              <a:rPr lang="da-DK"/>
              <a:t>  Tredje niveau</a:t>
            </a:r>
          </a:p>
          <a:p>
            <a:pPr lvl="3"/>
            <a:r>
              <a:rPr lang="da-DK"/>
              <a:t>  Fjerde niveau</a:t>
            </a:r>
          </a:p>
          <a:p>
            <a:pPr lvl="4"/>
            <a:r>
              <a:rPr lang="da-DK"/>
              <a:t>  Femte niveau</a:t>
            </a:r>
          </a:p>
        </p:txBody>
      </p:sp>
      <p:pic>
        <p:nvPicPr>
          <p:cNvPr id="4" name="Graphic 8">
            <a:extLst>
              <a:ext uri="{FF2B5EF4-FFF2-40B4-BE49-F238E27FC236}">
                <a16:creationId xmlns:a16="http://schemas.microsoft.com/office/drawing/2014/main" id="{75B9C6F5-C598-D468-FC5B-224A2C96ED5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8572320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iscon _ Indhold (magenta)">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E52E86AD-01AA-5314-5C0F-8757AA3EA882}"/>
              </a:ext>
            </a:extLst>
          </p:cNvPr>
          <p:cNvSpPr>
            <a:spLocks noGrp="1"/>
          </p:cNvSpPr>
          <p:nvPr>
            <p:ph type="title" hasCustomPrompt="1"/>
          </p:nvPr>
        </p:nvSpPr>
        <p:spPr>
          <a:xfrm>
            <a:off x="838200" y="883008"/>
            <a:ext cx="10276642" cy="521586"/>
          </a:xfrm>
          <a:prstGeom prst="rect">
            <a:avLst/>
          </a:prstGeom>
        </p:spPr>
        <p:txBody>
          <a:bodyPr/>
          <a:lstStyle>
            <a:lvl1pPr>
              <a:defRPr sz="3200"/>
            </a:lvl1pPr>
          </a:lstStyle>
          <a:p>
            <a:r>
              <a:rPr lang="da-DK"/>
              <a:t>Indsæt overskrift </a:t>
            </a:r>
          </a:p>
        </p:txBody>
      </p:sp>
      <p:pic>
        <p:nvPicPr>
          <p:cNvPr id="4" name="Graphic 8">
            <a:extLst>
              <a:ext uri="{FF2B5EF4-FFF2-40B4-BE49-F238E27FC236}">
                <a16:creationId xmlns:a16="http://schemas.microsoft.com/office/drawing/2014/main" id="{75B9C6F5-C598-D468-FC5B-224A2C96ED5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1840909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scon _ Indhold (grøn)">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E52E86AD-01AA-5314-5C0F-8757AA3EA882}"/>
              </a:ext>
            </a:extLst>
          </p:cNvPr>
          <p:cNvSpPr>
            <a:spLocks noGrp="1"/>
          </p:cNvSpPr>
          <p:nvPr>
            <p:ph type="title" hasCustomPrompt="1"/>
          </p:nvPr>
        </p:nvSpPr>
        <p:spPr>
          <a:xfrm>
            <a:off x="838200" y="1269507"/>
            <a:ext cx="10276642" cy="944958"/>
          </a:xfrm>
          <a:prstGeom prst="rect">
            <a:avLst/>
          </a:prstGeom>
        </p:spPr>
        <p:txBody>
          <a:bodyPr/>
          <a:lstStyle>
            <a:lvl1pPr>
              <a:defRPr sz="3200"/>
            </a:lvl1pPr>
          </a:lstStyle>
          <a:p>
            <a:r>
              <a:rPr lang="da-DK"/>
              <a:t>Indsæt overskrift </a:t>
            </a:r>
          </a:p>
        </p:txBody>
      </p:sp>
      <p:sp>
        <p:nvSpPr>
          <p:cNvPr id="3" name="Pladsholder til tekst 2">
            <a:extLst>
              <a:ext uri="{FF2B5EF4-FFF2-40B4-BE49-F238E27FC236}">
                <a16:creationId xmlns:a16="http://schemas.microsoft.com/office/drawing/2014/main" id="{BDD25484-96D8-7EB5-336C-CFF89967E3E3}"/>
              </a:ext>
            </a:extLst>
          </p:cNvPr>
          <p:cNvSpPr>
            <a:spLocks noGrp="1"/>
          </p:cNvSpPr>
          <p:nvPr>
            <p:ph idx="10" hasCustomPrompt="1"/>
          </p:nvPr>
        </p:nvSpPr>
        <p:spPr>
          <a:xfrm>
            <a:off x="838199" y="2334826"/>
            <a:ext cx="10276643"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236788" indent="-4079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Første niveau</a:t>
            </a:r>
          </a:p>
          <a:p>
            <a:pPr lvl="1"/>
            <a:r>
              <a:rPr lang="da-DK"/>
              <a:t>  Andet niveau</a:t>
            </a:r>
          </a:p>
          <a:p>
            <a:pPr lvl="2"/>
            <a:r>
              <a:rPr lang="da-DK"/>
              <a:t>  Tredje niveau</a:t>
            </a:r>
          </a:p>
          <a:p>
            <a:pPr lvl="3"/>
            <a:r>
              <a:rPr lang="da-DK"/>
              <a:t>  Fjerde niveau</a:t>
            </a:r>
          </a:p>
          <a:p>
            <a:pPr lvl="4"/>
            <a:r>
              <a:rPr lang="da-DK"/>
              <a:t>  Femte niveau</a:t>
            </a:r>
          </a:p>
        </p:txBody>
      </p:sp>
      <p:pic>
        <p:nvPicPr>
          <p:cNvPr id="4" name="Graphic 8">
            <a:extLst>
              <a:ext uri="{FF2B5EF4-FFF2-40B4-BE49-F238E27FC236}">
                <a16:creationId xmlns:a16="http://schemas.microsoft.com/office/drawing/2014/main" id="{75B9C6F5-C598-D468-FC5B-224A2C96ED5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8650372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scon _ 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42B42-5905-0BD0-E194-F75F5B710080}"/>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sp>
        <p:nvSpPr>
          <p:cNvPr id="4" name="Pladsholder til tekst 2">
            <a:extLst>
              <a:ext uri="{FF2B5EF4-FFF2-40B4-BE49-F238E27FC236}">
                <a16:creationId xmlns:a16="http://schemas.microsoft.com/office/drawing/2014/main" id="{110AA7A9-092F-2C9A-DA83-4EC70CF319A2}"/>
              </a:ext>
            </a:extLst>
          </p:cNvPr>
          <p:cNvSpPr>
            <a:spLocks noGrp="1"/>
          </p:cNvSpPr>
          <p:nvPr>
            <p:ph idx="10" hasCustomPrompt="1"/>
          </p:nvPr>
        </p:nvSpPr>
        <p:spPr>
          <a:xfrm>
            <a:off x="838200" y="2334826"/>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5" name="Pladsholder til tekst 2">
            <a:extLst>
              <a:ext uri="{FF2B5EF4-FFF2-40B4-BE49-F238E27FC236}">
                <a16:creationId xmlns:a16="http://schemas.microsoft.com/office/drawing/2014/main" id="{C6D9F3D1-6DC8-C876-E1AA-6C90596921B8}"/>
              </a:ext>
            </a:extLst>
          </p:cNvPr>
          <p:cNvSpPr>
            <a:spLocks noGrp="1"/>
          </p:cNvSpPr>
          <p:nvPr>
            <p:ph idx="11" hasCustomPrompt="1"/>
          </p:nvPr>
        </p:nvSpPr>
        <p:spPr>
          <a:xfrm>
            <a:off x="6172200" y="2334825"/>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pic>
        <p:nvPicPr>
          <p:cNvPr id="6" name="Graphic 8">
            <a:extLst>
              <a:ext uri="{FF2B5EF4-FFF2-40B4-BE49-F238E27FC236}">
                <a16:creationId xmlns:a16="http://schemas.microsoft.com/office/drawing/2014/main" id="{33774429-4E34-2CDC-26E8-DAE62582C65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31630755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iscon _ henvsnin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9441DDE-13F9-28E5-21E3-36898E99287F}"/>
              </a:ext>
            </a:extLst>
          </p:cNvPr>
          <p:cNvSpPr>
            <a:spLocks noGrp="1"/>
          </p:cNvSpPr>
          <p:nvPr>
            <p:ph type="title" hasCustomPrompt="1"/>
          </p:nvPr>
        </p:nvSpPr>
        <p:spPr>
          <a:xfrm>
            <a:off x="1811046" y="781238"/>
            <a:ext cx="8558072" cy="639189"/>
          </a:xfrm>
          <a:prstGeom prst="rect">
            <a:avLst/>
          </a:prstGeom>
        </p:spPr>
        <p:txBody>
          <a:bodyPr/>
          <a:lstStyle>
            <a:lvl1pPr>
              <a:defRPr sz="3200"/>
            </a:lvl1pPr>
          </a:lstStyle>
          <a:p>
            <a:r>
              <a:rPr lang="da-DK"/>
              <a:t>Indsæt overskrift </a:t>
            </a:r>
          </a:p>
        </p:txBody>
      </p:sp>
      <p:pic>
        <p:nvPicPr>
          <p:cNvPr id="13" name="Grafik 12">
            <a:extLst>
              <a:ext uri="{FF2B5EF4-FFF2-40B4-BE49-F238E27FC236}">
                <a16:creationId xmlns:a16="http://schemas.microsoft.com/office/drawing/2014/main" id="{F7FFCB2D-B604-FE3F-70F0-82D5D9EC00B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92797" y="3713794"/>
            <a:ext cx="606405" cy="606405"/>
          </a:xfrm>
          <a:prstGeom prst="rect">
            <a:avLst/>
          </a:prstGeom>
        </p:spPr>
      </p:pic>
      <p:sp>
        <p:nvSpPr>
          <p:cNvPr id="3" name="Pladsholder til tekst 2">
            <a:extLst>
              <a:ext uri="{FF2B5EF4-FFF2-40B4-BE49-F238E27FC236}">
                <a16:creationId xmlns:a16="http://schemas.microsoft.com/office/drawing/2014/main" id="{03D52A93-4140-8245-A13C-4FC2DA5427B6}"/>
              </a:ext>
            </a:extLst>
          </p:cNvPr>
          <p:cNvSpPr>
            <a:spLocks noGrp="1"/>
          </p:cNvSpPr>
          <p:nvPr>
            <p:ph idx="10" hasCustomPrompt="1"/>
          </p:nvPr>
        </p:nvSpPr>
        <p:spPr>
          <a:xfrm>
            <a:off x="1811045" y="1642364"/>
            <a:ext cx="8558073" cy="2192779"/>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4" name="Pladsholder til tekst 2">
            <a:extLst>
              <a:ext uri="{FF2B5EF4-FFF2-40B4-BE49-F238E27FC236}">
                <a16:creationId xmlns:a16="http://schemas.microsoft.com/office/drawing/2014/main" id="{E7538D04-30E0-F3A3-0F44-7F42EFD60640}"/>
              </a:ext>
            </a:extLst>
          </p:cNvPr>
          <p:cNvSpPr>
            <a:spLocks noGrp="1"/>
          </p:cNvSpPr>
          <p:nvPr>
            <p:ph idx="11" hasCustomPrompt="1"/>
          </p:nvPr>
        </p:nvSpPr>
        <p:spPr>
          <a:xfrm>
            <a:off x="1811045" y="4447719"/>
            <a:ext cx="8558073" cy="2192779"/>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pic>
        <p:nvPicPr>
          <p:cNvPr id="5" name="Graphic 8">
            <a:extLst>
              <a:ext uri="{FF2B5EF4-FFF2-40B4-BE49-F238E27FC236}">
                <a16:creationId xmlns:a16="http://schemas.microsoft.com/office/drawing/2014/main" id="{76490608-1750-F85A-0DC1-180E9F5BF9DB}"/>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3241889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iscon _ henvsnin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9441DDE-13F9-28E5-21E3-36898E99287F}"/>
              </a:ext>
            </a:extLst>
          </p:cNvPr>
          <p:cNvSpPr>
            <a:spLocks noGrp="1"/>
          </p:cNvSpPr>
          <p:nvPr>
            <p:ph type="title" hasCustomPrompt="1"/>
          </p:nvPr>
        </p:nvSpPr>
        <p:spPr>
          <a:xfrm>
            <a:off x="1811046" y="781238"/>
            <a:ext cx="8558072" cy="639189"/>
          </a:xfrm>
          <a:prstGeom prst="rect">
            <a:avLst/>
          </a:prstGeom>
        </p:spPr>
        <p:txBody>
          <a:bodyPr/>
          <a:lstStyle>
            <a:lvl1pPr>
              <a:defRPr sz="3200"/>
            </a:lvl1pPr>
          </a:lstStyle>
          <a:p>
            <a:r>
              <a:rPr lang="da-DK"/>
              <a:t>Indsæt overskrift </a:t>
            </a:r>
          </a:p>
        </p:txBody>
      </p:sp>
      <p:sp>
        <p:nvSpPr>
          <p:cNvPr id="3" name="Pladsholder til tekst 2">
            <a:extLst>
              <a:ext uri="{FF2B5EF4-FFF2-40B4-BE49-F238E27FC236}">
                <a16:creationId xmlns:a16="http://schemas.microsoft.com/office/drawing/2014/main" id="{03D52A93-4140-8245-A13C-4FC2DA5427B6}"/>
              </a:ext>
            </a:extLst>
          </p:cNvPr>
          <p:cNvSpPr>
            <a:spLocks noGrp="1"/>
          </p:cNvSpPr>
          <p:nvPr>
            <p:ph idx="10" hasCustomPrompt="1"/>
          </p:nvPr>
        </p:nvSpPr>
        <p:spPr>
          <a:xfrm>
            <a:off x="1811045" y="1642364"/>
            <a:ext cx="8558073" cy="2298501"/>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4" name="Pladsholder til tekst 2">
            <a:extLst>
              <a:ext uri="{FF2B5EF4-FFF2-40B4-BE49-F238E27FC236}">
                <a16:creationId xmlns:a16="http://schemas.microsoft.com/office/drawing/2014/main" id="{E7538D04-30E0-F3A3-0F44-7F42EFD60640}"/>
              </a:ext>
            </a:extLst>
          </p:cNvPr>
          <p:cNvSpPr>
            <a:spLocks noGrp="1"/>
          </p:cNvSpPr>
          <p:nvPr>
            <p:ph idx="11" hasCustomPrompt="1"/>
          </p:nvPr>
        </p:nvSpPr>
        <p:spPr>
          <a:xfrm>
            <a:off x="1811045" y="4057081"/>
            <a:ext cx="8558073" cy="2583418"/>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pic>
        <p:nvPicPr>
          <p:cNvPr id="5" name="Graphic 8">
            <a:extLst>
              <a:ext uri="{FF2B5EF4-FFF2-40B4-BE49-F238E27FC236}">
                <a16:creationId xmlns:a16="http://schemas.microsoft.com/office/drawing/2014/main" id="{76490608-1750-F85A-0DC1-180E9F5BF9D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34346927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scon _ sammenligning (2) ">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AEA1783-0CC6-6096-7E59-0324309024F1}"/>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pic>
        <p:nvPicPr>
          <p:cNvPr id="11" name="Grafik 10">
            <a:extLst>
              <a:ext uri="{FF2B5EF4-FFF2-40B4-BE49-F238E27FC236}">
                <a16:creationId xmlns:a16="http://schemas.microsoft.com/office/drawing/2014/main" id="{ED1D7A15-755D-91C4-F83E-8B4431B6CA55}"/>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39517" y="3528685"/>
            <a:ext cx="976623" cy="976623"/>
          </a:xfrm>
          <a:prstGeom prst="rect">
            <a:avLst/>
          </a:prstGeom>
        </p:spPr>
      </p:pic>
      <p:sp>
        <p:nvSpPr>
          <p:cNvPr id="3" name="Pladsholder til tekst 2">
            <a:extLst>
              <a:ext uri="{FF2B5EF4-FFF2-40B4-BE49-F238E27FC236}">
                <a16:creationId xmlns:a16="http://schemas.microsoft.com/office/drawing/2014/main" id="{8EF8C07B-046D-BF8F-F2A4-A09EE2CAC78E}"/>
              </a:ext>
            </a:extLst>
          </p:cNvPr>
          <p:cNvSpPr>
            <a:spLocks noGrp="1"/>
          </p:cNvSpPr>
          <p:nvPr>
            <p:ph idx="10" hasCustomPrompt="1"/>
          </p:nvPr>
        </p:nvSpPr>
        <p:spPr>
          <a:xfrm>
            <a:off x="838200" y="2334826"/>
            <a:ext cx="4470647"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4" name="Pladsholder til tekst 2">
            <a:extLst>
              <a:ext uri="{FF2B5EF4-FFF2-40B4-BE49-F238E27FC236}">
                <a16:creationId xmlns:a16="http://schemas.microsoft.com/office/drawing/2014/main" id="{C508872C-09AF-9775-8F87-39310BA1C3DE}"/>
              </a:ext>
            </a:extLst>
          </p:cNvPr>
          <p:cNvSpPr>
            <a:spLocks noGrp="1"/>
          </p:cNvSpPr>
          <p:nvPr>
            <p:ph idx="11" hasCustomPrompt="1"/>
          </p:nvPr>
        </p:nvSpPr>
        <p:spPr>
          <a:xfrm>
            <a:off x="6172200" y="2334825"/>
            <a:ext cx="4470647"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pic>
        <p:nvPicPr>
          <p:cNvPr id="6" name="Graphic 8">
            <a:extLst>
              <a:ext uri="{FF2B5EF4-FFF2-40B4-BE49-F238E27FC236}">
                <a16:creationId xmlns:a16="http://schemas.microsoft.com/office/drawing/2014/main" id="{FAC8688A-9206-5A07-E943-75D4F29143E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25760814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scon _ Indhold med billedteks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37FCD6F-413E-6AFD-2B5E-F58A64FE39A1}"/>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pic>
        <p:nvPicPr>
          <p:cNvPr id="12" name="Grafik 11">
            <a:extLst>
              <a:ext uri="{FF2B5EF4-FFF2-40B4-BE49-F238E27FC236}">
                <a16:creationId xmlns:a16="http://schemas.microsoft.com/office/drawing/2014/main" id="{51BCF621-BB8A-5F5E-0A1D-6B3D41E5BD5C}"/>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39517" y="3528685"/>
            <a:ext cx="976623" cy="976623"/>
          </a:xfrm>
          <a:prstGeom prst="rect">
            <a:avLst/>
          </a:prstGeom>
        </p:spPr>
      </p:pic>
      <p:sp>
        <p:nvSpPr>
          <p:cNvPr id="3" name="Pladsholder til tekst 2">
            <a:extLst>
              <a:ext uri="{FF2B5EF4-FFF2-40B4-BE49-F238E27FC236}">
                <a16:creationId xmlns:a16="http://schemas.microsoft.com/office/drawing/2014/main" id="{8011BD33-DA9D-8447-90FF-48A3C795EC17}"/>
              </a:ext>
            </a:extLst>
          </p:cNvPr>
          <p:cNvSpPr>
            <a:spLocks noGrp="1"/>
          </p:cNvSpPr>
          <p:nvPr>
            <p:ph idx="10" hasCustomPrompt="1"/>
          </p:nvPr>
        </p:nvSpPr>
        <p:spPr>
          <a:xfrm>
            <a:off x="838200" y="2334826"/>
            <a:ext cx="4470647" cy="3842137"/>
          </a:xfrm>
          <a:prstGeom prst="rect">
            <a:avLst/>
          </a:prstGeom>
          <a:ln>
            <a:solidFill>
              <a:srgbClr val="4B917D"/>
            </a:solidFill>
          </a:ln>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4" name="Pladsholder til tekst 2">
            <a:extLst>
              <a:ext uri="{FF2B5EF4-FFF2-40B4-BE49-F238E27FC236}">
                <a16:creationId xmlns:a16="http://schemas.microsoft.com/office/drawing/2014/main" id="{D6EC9C7F-125F-1671-FDF4-366965BAA9AD}"/>
              </a:ext>
            </a:extLst>
          </p:cNvPr>
          <p:cNvSpPr>
            <a:spLocks noGrp="1"/>
          </p:cNvSpPr>
          <p:nvPr>
            <p:ph idx="11" hasCustomPrompt="1"/>
          </p:nvPr>
        </p:nvSpPr>
        <p:spPr>
          <a:xfrm>
            <a:off x="6172200" y="2334825"/>
            <a:ext cx="4470647" cy="3842137"/>
          </a:xfrm>
          <a:prstGeom prst="rect">
            <a:avLst/>
          </a:prstGeom>
          <a:ln>
            <a:solidFill>
              <a:srgbClr val="4B917D"/>
            </a:solidFill>
          </a:ln>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pic>
        <p:nvPicPr>
          <p:cNvPr id="5" name="Graphic 8">
            <a:extLst>
              <a:ext uri="{FF2B5EF4-FFF2-40B4-BE49-F238E27FC236}">
                <a16:creationId xmlns:a16="http://schemas.microsoft.com/office/drawing/2014/main" id="{00262DB4-8E66-4FF3-7C8E-EA3AFEDEAFD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Tree>
    <p:extLst>
      <p:ext uri="{BB962C8B-B14F-4D97-AF65-F5344CB8AC3E}">
        <p14:creationId xmlns:p14="http://schemas.microsoft.com/office/powerpoint/2010/main" val="2914783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scon _ Billede med billedteks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75BBBD89-550D-6677-658E-CCFD2093F0FE}"/>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3374427" y="3570695"/>
            <a:ext cx="716038" cy="716038"/>
          </a:xfrm>
          <a:prstGeom prst="rect">
            <a:avLst/>
          </a:prstGeom>
        </p:spPr>
      </p:pic>
      <p:pic>
        <p:nvPicPr>
          <p:cNvPr id="14" name="Grafik 13">
            <a:extLst>
              <a:ext uri="{FF2B5EF4-FFF2-40B4-BE49-F238E27FC236}">
                <a16:creationId xmlns:a16="http://schemas.microsoft.com/office/drawing/2014/main" id="{16EFC119-CF80-E27B-2825-A39D49512C5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6692966" y="3572173"/>
            <a:ext cx="716038" cy="716038"/>
          </a:xfrm>
          <a:prstGeom prst="rect">
            <a:avLst/>
          </a:prstGeom>
        </p:spPr>
      </p:pic>
      <p:sp>
        <p:nvSpPr>
          <p:cNvPr id="3" name="Pladsholder til indhold 20">
            <a:extLst>
              <a:ext uri="{FF2B5EF4-FFF2-40B4-BE49-F238E27FC236}">
                <a16:creationId xmlns:a16="http://schemas.microsoft.com/office/drawing/2014/main" id="{F1ADCF05-58D4-9FD4-DAC4-8B7F70993E64}"/>
              </a:ext>
            </a:extLst>
          </p:cNvPr>
          <p:cNvSpPr>
            <a:spLocks noGrp="1"/>
          </p:cNvSpPr>
          <p:nvPr>
            <p:ph sz="quarter" idx="14" hasCustomPrompt="1"/>
          </p:nvPr>
        </p:nvSpPr>
        <p:spPr>
          <a:xfrm>
            <a:off x="4156677" y="1639887"/>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4" name="Pladsholder til indhold 20">
            <a:extLst>
              <a:ext uri="{FF2B5EF4-FFF2-40B4-BE49-F238E27FC236}">
                <a16:creationId xmlns:a16="http://schemas.microsoft.com/office/drawing/2014/main" id="{8748CA49-4354-0E00-0D6C-282AAB3D3B08}"/>
              </a:ext>
            </a:extLst>
          </p:cNvPr>
          <p:cNvSpPr>
            <a:spLocks noGrp="1"/>
          </p:cNvSpPr>
          <p:nvPr>
            <p:ph sz="quarter" idx="15" hasCustomPrompt="1"/>
          </p:nvPr>
        </p:nvSpPr>
        <p:spPr>
          <a:xfrm>
            <a:off x="7482904" y="1639886"/>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5" name="Pladsholder til indhold 20">
            <a:extLst>
              <a:ext uri="{FF2B5EF4-FFF2-40B4-BE49-F238E27FC236}">
                <a16:creationId xmlns:a16="http://schemas.microsoft.com/office/drawing/2014/main" id="{682A13B1-052B-748A-0C16-7524E6A3EEA4}"/>
              </a:ext>
            </a:extLst>
          </p:cNvPr>
          <p:cNvSpPr>
            <a:spLocks noGrp="1"/>
          </p:cNvSpPr>
          <p:nvPr>
            <p:ph sz="quarter" idx="13" hasCustomPrompt="1"/>
          </p:nvPr>
        </p:nvSpPr>
        <p:spPr>
          <a:xfrm>
            <a:off x="838200" y="1639888"/>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pic>
        <p:nvPicPr>
          <p:cNvPr id="6" name="Graphic 8">
            <a:extLst>
              <a:ext uri="{FF2B5EF4-FFF2-40B4-BE49-F238E27FC236}">
                <a16:creationId xmlns:a16="http://schemas.microsoft.com/office/drawing/2014/main" id="{73FC69E6-B9E9-F594-87EE-BFABB76F12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
        <p:nvSpPr>
          <p:cNvPr id="2" name="Titel 1">
            <a:extLst>
              <a:ext uri="{FF2B5EF4-FFF2-40B4-BE49-F238E27FC236}">
                <a16:creationId xmlns:a16="http://schemas.microsoft.com/office/drawing/2014/main" id="{6EC17258-868E-897B-6826-14162D7A4762}"/>
              </a:ext>
            </a:extLst>
          </p:cNvPr>
          <p:cNvSpPr>
            <a:spLocks noGrp="1"/>
          </p:cNvSpPr>
          <p:nvPr>
            <p:ph type="title" hasCustomPrompt="1"/>
          </p:nvPr>
        </p:nvSpPr>
        <p:spPr>
          <a:xfrm>
            <a:off x="838200" y="781230"/>
            <a:ext cx="7426911" cy="636332"/>
          </a:xfrm>
          <a:prstGeom prst="rect">
            <a:avLst/>
          </a:prstGeom>
        </p:spPr>
        <p:txBody>
          <a:bodyPr/>
          <a:lstStyle>
            <a:lvl1pPr>
              <a:defRPr sz="3200"/>
            </a:lvl1pPr>
          </a:lstStyle>
          <a:p>
            <a:r>
              <a:rPr lang="da-DK"/>
              <a:t>Indsæt overskrift </a:t>
            </a:r>
          </a:p>
        </p:txBody>
      </p:sp>
    </p:spTree>
    <p:extLst>
      <p:ext uri="{BB962C8B-B14F-4D97-AF65-F5344CB8AC3E}">
        <p14:creationId xmlns:p14="http://schemas.microsoft.com/office/powerpoint/2010/main" val="93046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9441DDE-13F9-28E5-21E3-36898E99287F}"/>
              </a:ext>
            </a:extLst>
          </p:cNvPr>
          <p:cNvSpPr>
            <a:spLocks noGrp="1"/>
          </p:cNvSpPr>
          <p:nvPr>
            <p:ph type="title" hasCustomPrompt="1"/>
          </p:nvPr>
        </p:nvSpPr>
        <p:spPr>
          <a:xfrm>
            <a:off x="1811046" y="781238"/>
            <a:ext cx="8558072" cy="639189"/>
          </a:xfrm>
          <a:prstGeom prst="rect">
            <a:avLst/>
          </a:prstGeom>
        </p:spPr>
        <p:txBody>
          <a:bodyPr/>
          <a:lstStyle>
            <a:lvl1pPr>
              <a:defRPr sz="3200"/>
            </a:lvl1pPr>
          </a:lstStyle>
          <a:p>
            <a:r>
              <a:rPr lang="da-DK"/>
              <a:t>Indsæt overskrift </a:t>
            </a:r>
          </a:p>
        </p:txBody>
      </p:sp>
      <p:pic>
        <p:nvPicPr>
          <p:cNvPr id="13" name="Grafik 12">
            <a:extLst>
              <a:ext uri="{FF2B5EF4-FFF2-40B4-BE49-F238E27FC236}">
                <a16:creationId xmlns:a16="http://schemas.microsoft.com/office/drawing/2014/main" id="{F7FFCB2D-B604-FE3F-70F0-82D5D9EC00B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92797" y="3713794"/>
            <a:ext cx="606405" cy="606405"/>
          </a:xfrm>
          <a:prstGeom prst="rect">
            <a:avLst/>
          </a:prstGeom>
        </p:spPr>
      </p:pic>
      <p:pic>
        <p:nvPicPr>
          <p:cNvPr id="2" name="Billede 1">
            <a:extLst>
              <a:ext uri="{FF2B5EF4-FFF2-40B4-BE49-F238E27FC236}">
                <a16:creationId xmlns:a16="http://schemas.microsoft.com/office/drawing/2014/main" id="{F08DCC9A-07C5-D074-F606-DD77C84A88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54259" y="5900057"/>
            <a:ext cx="1220593" cy="741679"/>
          </a:xfrm>
          <a:prstGeom prst="rect">
            <a:avLst/>
          </a:prstGeom>
        </p:spPr>
      </p:pic>
      <p:sp>
        <p:nvSpPr>
          <p:cNvPr id="3" name="Pladsholder til tekst 2">
            <a:extLst>
              <a:ext uri="{FF2B5EF4-FFF2-40B4-BE49-F238E27FC236}">
                <a16:creationId xmlns:a16="http://schemas.microsoft.com/office/drawing/2014/main" id="{03D52A93-4140-8245-A13C-4FC2DA5427B6}"/>
              </a:ext>
            </a:extLst>
          </p:cNvPr>
          <p:cNvSpPr>
            <a:spLocks noGrp="1"/>
          </p:cNvSpPr>
          <p:nvPr>
            <p:ph idx="10" hasCustomPrompt="1"/>
          </p:nvPr>
        </p:nvSpPr>
        <p:spPr>
          <a:xfrm>
            <a:off x="1811045" y="1642364"/>
            <a:ext cx="8558073" cy="2192779"/>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4"/>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4"/>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4"/>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4"/>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4"/>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4" name="Pladsholder til tekst 2">
            <a:extLst>
              <a:ext uri="{FF2B5EF4-FFF2-40B4-BE49-F238E27FC236}">
                <a16:creationId xmlns:a16="http://schemas.microsoft.com/office/drawing/2014/main" id="{E7538D04-30E0-F3A3-0F44-7F42EFD60640}"/>
              </a:ext>
            </a:extLst>
          </p:cNvPr>
          <p:cNvSpPr>
            <a:spLocks noGrp="1"/>
          </p:cNvSpPr>
          <p:nvPr>
            <p:ph idx="11" hasCustomPrompt="1"/>
          </p:nvPr>
        </p:nvSpPr>
        <p:spPr>
          <a:xfrm>
            <a:off x="1811045" y="4447719"/>
            <a:ext cx="8558073" cy="2192779"/>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4"/>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4"/>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4"/>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4"/>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4"/>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Tree>
    <p:extLst>
      <p:ext uri="{BB962C8B-B14F-4D97-AF65-F5344CB8AC3E}">
        <p14:creationId xmlns:p14="http://schemas.microsoft.com/office/powerpoint/2010/main" val="39090246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scon _ Billede med billedtekst (u. kan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75BBBD89-550D-6677-658E-CCFD2093F0FE}"/>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3374427" y="3570695"/>
            <a:ext cx="716038" cy="716038"/>
          </a:xfrm>
          <a:prstGeom prst="rect">
            <a:avLst/>
          </a:prstGeom>
        </p:spPr>
      </p:pic>
      <p:pic>
        <p:nvPicPr>
          <p:cNvPr id="14" name="Grafik 13">
            <a:extLst>
              <a:ext uri="{FF2B5EF4-FFF2-40B4-BE49-F238E27FC236}">
                <a16:creationId xmlns:a16="http://schemas.microsoft.com/office/drawing/2014/main" id="{16EFC119-CF80-E27B-2825-A39D49512C5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6692966" y="3572173"/>
            <a:ext cx="716038" cy="716038"/>
          </a:xfrm>
          <a:prstGeom prst="rect">
            <a:avLst/>
          </a:prstGeom>
        </p:spPr>
      </p:pic>
      <p:sp>
        <p:nvSpPr>
          <p:cNvPr id="3" name="Pladsholder til indhold 20">
            <a:extLst>
              <a:ext uri="{FF2B5EF4-FFF2-40B4-BE49-F238E27FC236}">
                <a16:creationId xmlns:a16="http://schemas.microsoft.com/office/drawing/2014/main" id="{F1ADCF05-58D4-9FD4-DAC4-8B7F70993E64}"/>
              </a:ext>
            </a:extLst>
          </p:cNvPr>
          <p:cNvSpPr>
            <a:spLocks noGrp="1"/>
          </p:cNvSpPr>
          <p:nvPr>
            <p:ph sz="quarter" idx="14" hasCustomPrompt="1"/>
          </p:nvPr>
        </p:nvSpPr>
        <p:spPr>
          <a:xfrm>
            <a:off x="4156677" y="1639887"/>
            <a:ext cx="2779713" cy="4537075"/>
          </a:xfrm>
          <a:prstGeom prst="rect">
            <a:avLst/>
          </a:prstGeom>
          <a:ln>
            <a:no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4" name="Pladsholder til indhold 20">
            <a:extLst>
              <a:ext uri="{FF2B5EF4-FFF2-40B4-BE49-F238E27FC236}">
                <a16:creationId xmlns:a16="http://schemas.microsoft.com/office/drawing/2014/main" id="{8748CA49-4354-0E00-0D6C-282AAB3D3B08}"/>
              </a:ext>
            </a:extLst>
          </p:cNvPr>
          <p:cNvSpPr>
            <a:spLocks noGrp="1"/>
          </p:cNvSpPr>
          <p:nvPr>
            <p:ph sz="quarter" idx="15" hasCustomPrompt="1"/>
          </p:nvPr>
        </p:nvSpPr>
        <p:spPr>
          <a:xfrm>
            <a:off x="7482904" y="1639886"/>
            <a:ext cx="2779713" cy="4537075"/>
          </a:xfrm>
          <a:prstGeom prst="rect">
            <a:avLst/>
          </a:prstGeom>
          <a:ln>
            <a:no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5" name="Pladsholder til indhold 20">
            <a:extLst>
              <a:ext uri="{FF2B5EF4-FFF2-40B4-BE49-F238E27FC236}">
                <a16:creationId xmlns:a16="http://schemas.microsoft.com/office/drawing/2014/main" id="{682A13B1-052B-748A-0C16-7524E6A3EEA4}"/>
              </a:ext>
            </a:extLst>
          </p:cNvPr>
          <p:cNvSpPr>
            <a:spLocks noGrp="1"/>
          </p:cNvSpPr>
          <p:nvPr>
            <p:ph sz="quarter" idx="13" hasCustomPrompt="1"/>
          </p:nvPr>
        </p:nvSpPr>
        <p:spPr>
          <a:xfrm>
            <a:off x="838200" y="1639888"/>
            <a:ext cx="2779713" cy="4537075"/>
          </a:xfrm>
          <a:prstGeom prst="rect">
            <a:avLst/>
          </a:prstGeom>
          <a:ln>
            <a:no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pic>
        <p:nvPicPr>
          <p:cNvPr id="6" name="Graphic 8">
            <a:extLst>
              <a:ext uri="{FF2B5EF4-FFF2-40B4-BE49-F238E27FC236}">
                <a16:creationId xmlns:a16="http://schemas.microsoft.com/office/drawing/2014/main" id="{73FC69E6-B9E9-F594-87EE-BFABB76F12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
        <p:nvSpPr>
          <p:cNvPr id="2" name="Titel 1">
            <a:extLst>
              <a:ext uri="{FF2B5EF4-FFF2-40B4-BE49-F238E27FC236}">
                <a16:creationId xmlns:a16="http://schemas.microsoft.com/office/drawing/2014/main" id="{A8AA61EF-8474-0601-7904-48372C3172F7}"/>
              </a:ext>
            </a:extLst>
          </p:cNvPr>
          <p:cNvSpPr>
            <a:spLocks noGrp="1"/>
          </p:cNvSpPr>
          <p:nvPr>
            <p:ph type="title" hasCustomPrompt="1"/>
          </p:nvPr>
        </p:nvSpPr>
        <p:spPr>
          <a:xfrm>
            <a:off x="838200" y="781230"/>
            <a:ext cx="7426911" cy="636332"/>
          </a:xfrm>
          <a:prstGeom prst="rect">
            <a:avLst/>
          </a:prstGeom>
        </p:spPr>
        <p:txBody>
          <a:bodyPr/>
          <a:lstStyle>
            <a:lvl1pPr>
              <a:defRPr sz="3200"/>
            </a:lvl1pPr>
          </a:lstStyle>
          <a:p>
            <a:r>
              <a:rPr lang="da-DK"/>
              <a:t>Indsæt overskrift </a:t>
            </a:r>
          </a:p>
        </p:txBody>
      </p:sp>
    </p:spTree>
    <p:extLst>
      <p:ext uri="{BB962C8B-B14F-4D97-AF65-F5344CB8AC3E}">
        <p14:creationId xmlns:p14="http://schemas.microsoft.com/office/powerpoint/2010/main" val="18546819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scon _ Titel og lodret tekst">
    <p:spTree>
      <p:nvGrpSpPr>
        <p:cNvPr id="1" name=""/>
        <p:cNvGrpSpPr/>
        <p:nvPr/>
      </p:nvGrpSpPr>
      <p:grpSpPr>
        <a:xfrm>
          <a:off x="0" y="0"/>
          <a:ext cx="0" cy="0"/>
          <a:chOff x="0" y="0"/>
          <a:chExt cx="0" cy="0"/>
        </a:xfrm>
      </p:grpSpPr>
      <p:sp>
        <p:nvSpPr>
          <p:cNvPr id="2" name="Pladsholder til indhold 20">
            <a:extLst>
              <a:ext uri="{FF2B5EF4-FFF2-40B4-BE49-F238E27FC236}">
                <a16:creationId xmlns:a16="http://schemas.microsoft.com/office/drawing/2014/main" id="{DB64907B-D12B-B56B-EAF1-E0F576C91778}"/>
              </a:ext>
            </a:extLst>
          </p:cNvPr>
          <p:cNvSpPr>
            <a:spLocks noGrp="1"/>
          </p:cNvSpPr>
          <p:nvPr>
            <p:ph sz="quarter" idx="14" hasCustomPrompt="1"/>
          </p:nvPr>
        </p:nvSpPr>
        <p:spPr>
          <a:xfrm>
            <a:off x="3268909" y="1639887"/>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4" name="Pladsholder til indhold 20">
            <a:extLst>
              <a:ext uri="{FF2B5EF4-FFF2-40B4-BE49-F238E27FC236}">
                <a16:creationId xmlns:a16="http://schemas.microsoft.com/office/drawing/2014/main" id="{C9980F39-3821-A9F7-B520-FB28444E2EA2}"/>
              </a:ext>
            </a:extLst>
          </p:cNvPr>
          <p:cNvSpPr>
            <a:spLocks noGrp="1"/>
          </p:cNvSpPr>
          <p:nvPr>
            <p:ph sz="quarter" idx="15" hasCustomPrompt="1"/>
          </p:nvPr>
        </p:nvSpPr>
        <p:spPr>
          <a:xfrm>
            <a:off x="6160131" y="1639886"/>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5" name="Pladsholder til indhold 20">
            <a:extLst>
              <a:ext uri="{FF2B5EF4-FFF2-40B4-BE49-F238E27FC236}">
                <a16:creationId xmlns:a16="http://schemas.microsoft.com/office/drawing/2014/main" id="{756470F3-1197-DBF4-B3E3-8D91328BCFA7}"/>
              </a:ext>
            </a:extLst>
          </p:cNvPr>
          <p:cNvSpPr>
            <a:spLocks noGrp="1"/>
          </p:cNvSpPr>
          <p:nvPr>
            <p:ph sz="quarter" idx="13" hasCustomPrompt="1"/>
          </p:nvPr>
        </p:nvSpPr>
        <p:spPr>
          <a:xfrm>
            <a:off x="367681" y="1639888"/>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6" name="Pladsholder til indhold 20">
            <a:extLst>
              <a:ext uri="{FF2B5EF4-FFF2-40B4-BE49-F238E27FC236}">
                <a16:creationId xmlns:a16="http://schemas.microsoft.com/office/drawing/2014/main" id="{89C31228-4B42-0D6B-4B5E-9F959C076FE2}"/>
              </a:ext>
            </a:extLst>
          </p:cNvPr>
          <p:cNvSpPr>
            <a:spLocks noGrp="1"/>
          </p:cNvSpPr>
          <p:nvPr>
            <p:ph sz="quarter" idx="16" hasCustomPrompt="1"/>
          </p:nvPr>
        </p:nvSpPr>
        <p:spPr>
          <a:xfrm>
            <a:off x="9055396" y="1639886"/>
            <a:ext cx="2779713" cy="4537075"/>
          </a:xfrm>
          <a:prstGeom prst="rect">
            <a:avLst/>
          </a:prstGeom>
          <a:ln>
            <a:solidFill>
              <a:srgbClr val="4B917D"/>
            </a:solid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pic>
        <p:nvPicPr>
          <p:cNvPr id="7" name="Graphic 8">
            <a:extLst>
              <a:ext uri="{FF2B5EF4-FFF2-40B4-BE49-F238E27FC236}">
                <a16:creationId xmlns:a16="http://schemas.microsoft.com/office/drawing/2014/main" id="{F7F07699-B48C-4CE5-F87B-EF8C79CD386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
        <p:nvSpPr>
          <p:cNvPr id="3" name="Titel 1">
            <a:extLst>
              <a:ext uri="{FF2B5EF4-FFF2-40B4-BE49-F238E27FC236}">
                <a16:creationId xmlns:a16="http://schemas.microsoft.com/office/drawing/2014/main" id="{A362FEF3-A7DC-F614-9D80-44805D313B4C}"/>
              </a:ext>
            </a:extLst>
          </p:cNvPr>
          <p:cNvSpPr>
            <a:spLocks noGrp="1"/>
          </p:cNvSpPr>
          <p:nvPr>
            <p:ph type="title" hasCustomPrompt="1"/>
          </p:nvPr>
        </p:nvSpPr>
        <p:spPr>
          <a:xfrm>
            <a:off x="376563" y="781230"/>
            <a:ext cx="7426911" cy="636332"/>
          </a:xfrm>
          <a:prstGeom prst="rect">
            <a:avLst/>
          </a:prstGeom>
        </p:spPr>
        <p:txBody>
          <a:bodyPr/>
          <a:lstStyle>
            <a:lvl1pPr>
              <a:defRPr sz="3200"/>
            </a:lvl1pPr>
          </a:lstStyle>
          <a:p>
            <a:r>
              <a:rPr lang="da-DK"/>
              <a:t>Indsæt overskrift </a:t>
            </a:r>
          </a:p>
        </p:txBody>
      </p:sp>
    </p:spTree>
    <p:extLst>
      <p:ext uri="{BB962C8B-B14F-4D97-AF65-F5344CB8AC3E}">
        <p14:creationId xmlns:p14="http://schemas.microsoft.com/office/powerpoint/2010/main" val="10883039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iscon _ Titel og lodret tekst (u. kant)">
    <p:spTree>
      <p:nvGrpSpPr>
        <p:cNvPr id="1" name=""/>
        <p:cNvGrpSpPr/>
        <p:nvPr/>
      </p:nvGrpSpPr>
      <p:grpSpPr>
        <a:xfrm>
          <a:off x="0" y="0"/>
          <a:ext cx="0" cy="0"/>
          <a:chOff x="0" y="0"/>
          <a:chExt cx="0" cy="0"/>
        </a:xfrm>
      </p:grpSpPr>
      <p:sp>
        <p:nvSpPr>
          <p:cNvPr id="2" name="Pladsholder til indhold 20">
            <a:extLst>
              <a:ext uri="{FF2B5EF4-FFF2-40B4-BE49-F238E27FC236}">
                <a16:creationId xmlns:a16="http://schemas.microsoft.com/office/drawing/2014/main" id="{DB64907B-D12B-B56B-EAF1-E0F576C91778}"/>
              </a:ext>
            </a:extLst>
          </p:cNvPr>
          <p:cNvSpPr>
            <a:spLocks noGrp="1"/>
          </p:cNvSpPr>
          <p:nvPr>
            <p:ph sz="quarter" idx="14" hasCustomPrompt="1"/>
          </p:nvPr>
        </p:nvSpPr>
        <p:spPr>
          <a:xfrm>
            <a:off x="3268909" y="1639887"/>
            <a:ext cx="2779713" cy="4537075"/>
          </a:xfrm>
          <a:prstGeom prst="rect">
            <a:avLst/>
          </a:prstGeom>
          <a:ln>
            <a:no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4" name="Pladsholder til indhold 20">
            <a:extLst>
              <a:ext uri="{FF2B5EF4-FFF2-40B4-BE49-F238E27FC236}">
                <a16:creationId xmlns:a16="http://schemas.microsoft.com/office/drawing/2014/main" id="{C9980F39-3821-A9F7-B520-FB28444E2EA2}"/>
              </a:ext>
            </a:extLst>
          </p:cNvPr>
          <p:cNvSpPr>
            <a:spLocks noGrp="1"/>
          </p:cNvSpPr>
          <p:nvPr>
            <p:ph sz="quarter" idx="15" hasCustomPrompt="1"/>
          </p:nvPr>
        </p:nvSpPr>
        <p:spPr>
          <a:xfrm>
            <a:off x="6160131" y="1639886"/>
            <a:ext cx="2779713" cy="4537075"/>
          </a:xfrm>
          <a:prstGeom prst="rect">
            <a:avLst/>
          </a:prstGeom>
          <a:ln>
            <a:no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5" name="Pladsholder til indhold 20">
            <a:extLst>
              <a:ext uri="{FF2B5EF4-FFF2-40B4-BE49-F238E27FC236}">
                <a16:creationId xmlns:a16="http://schemas.microsoft.com/office/drawing/2014/main" id="{756470F3-1197-DBF4-B3E3-8D91328BCFA7}"/>
              </a:ext>
            </a:extLst>
          </p:cNvPr>
          <p:cNvSpPr>
            <a:spLocks noGrp="1"/>
          </p:cNvSpPr>
          <p:nvPr>
            <p:ph sz="quarter" idx="13" hasCustomPrompt="1"/>
          </p:nvPr>
        </p:nvSpPr>
        <p:spPr>
          <a:xfrm>
            <a:off x="367681" y="1639888"/>
            <a:ext cx="2779713" cy="4537075"/>
          </a:xfrm>
          <a:prstGeom prst="rect">
            <a:avLst/>
          </a:prstGeom>
          <a:ln>
            <a:no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sp>
        <p:nvSpPr>
          <p:cNvPr id="6" name="Pladsholder til indhold 20">
            <a:extLst>
              <a:ext uri="{FF2B5EF4-FFF2-40B4-BE49-F238E27FC236}">
                <a16:creationId xmlns:a16="http://schemas.microsoft.com/office/drawing/2014/main" id="{89C31228-4B42-0D6B-4B5E-9F959C076FE2}"/>
              </a:ext>
            </a:extLst>
          </p:cNvPr>
          <p:cNvSpPr>
            <a:spLocks noGrp="1"/>
          </p:cNvSpPr>
          <p:nvPr>
            <p:ph sz="quarter" idx="16" hasCustomPrompt="1"/>
          </p:nvPr>
        </p:nvSpPr>
        <p:spPr>
          <a:xfrm>
            <a:off x="9055396" y="1639886"/>
            <a:ext cx="2779713" cy="4537075"/>
          </a:xfrm>
          <a:prstGeom prst="rect">
            <a:avLst/>
          </a:prstGeom>
          <a:ln>
            <a:noFill/>
          </a:ln>
        </p:spPr>
        <p:txBody>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18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1600">
                <a:latin typeface="Sarabun" panose="00000500000000000000" pitchFamily="2" charset="-34"/>
                <a:cs typeface="Sarabun" panose="00000500000000000000" pitchFamily="2" charset="-34"/>
              </a:defRPr>
            </a:lvl3pPr>
            <a:lvl4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4pPr>
            <a:lvl5pPr>
              <a:buFontTx/>
              <a:buBlip>
                <a:blip>
                  <a:extLst>
                    <a:ext uri="{96DAC541-7B7A-43D3-8B79-37D633B846F1}">
                      <asvg:svgBlip xmlns:asvg="http://schemas.microsoft.com/office/drawing/2016/SVG/main" r:embed="rId2"/>
                    </a:ext>
                  </a:extLst>
                </a:blip>
              </a:buBlip>
              <a:defRPr sz="14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p:txBody>
      </p:sp>
      <p:pic>
        <p:nvPicPr>
          <p:cNvPr id="7" name="Graphic 8">
            <a:extLst>
              <a:ext uri="{FF2B5EF4-FFF2-40B4-BE49-F238E27FC236}">
                <a16:creationId xmlns:a16="http://schemas.microsoft.com/office/drawing/2014/main" id="{F7F07699-B48C-4CE5-F87B-EF8C79CD386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6560" y="389302"/>
            <a:ext cx="720000" cy="166429"/>
          </a:xfrm>
          <a:prstGeom prst="rect">
            <a:avLst/>
          </a:prstGeom>
        </p:spPr>
      </p:pic>
      <p:sp>
        <p:nvSpPr>
          <p:cNvPr id="3" name="Titel 1">
            <a:extLst>
              <a:ext uri="{FF2B5EF4-FFF2-40B4-BE49-F238E27FC236}">
                <a16:creationId xmlns:a16="http://schemas.microsoft.com/office/drawing/2014/main" id="{4B307A8E-C137-85A0-0E15-F34E1ED41B2C}"/>
              </a:ext>
            </a:extLst>
          </p:cNvPr>
          <p:cNvSpPr>
            <a:spLocks noGrp="1"/>
          </p:cNvSpPr>
          <p:nvPr>
            <p:ph type="title" hasCustomPrompt="1"/>
          </p:nvPr>
        </p:nvSpPr>
        <p:spPr>
          <a:xfrm>
            <a:off x="358805" y="781230"/>
            <a:ext cx="7426911" cy="636332"/>
          </a:xfrm>
          <a:prstGeom prst="rect">
            <a:avLst/>
          </a:prstGeom>
        </p:spPr>
        <p:txBody>
          <a:bodyPr/>
          <a:lstStyle>
            <a:lvl1pPr>
              <a:defRPr sz="3200"/>
            </a:lvl1pPr>
          </a:lstStyle>
          <a:p>
            <a:r>
              <a:rPr lang="da-DK"/>
              <a:t>Indsæt overskrift </a:t>
            </a:r>
          </a:p>
        </p:txBody>
      </p:sp>
    </p:spTree>
    <p:extLst>
      <p:ext uri="{BB962C8B-B14F-4D97-AF65-F5344CB8AC3E}">
        <p14:creationId xmlns:p14="http://schemas.microsoft.com/office/powerpoint/2010/main" val="1516038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M _ 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42B42-5905-0BD0-E194-F75F5B710080}"/>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pic>
        <p:nvPicPr>
          <p:cNvPr id="3" name="Billede 2">
            <a:extLst>
              <a:ext uri="{FF2B5EF4-FFF2-40B4-BE49-F238E27FC236}">
                <a16:creationId xmlns:a16="http://schemas.microsoft.com/office/drawing/2014/main" id="{33CF37C8-AB53-0B57-9863-75D31197DD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54259" y="5900057"/>
            <a:ext cx="1220593" cy="741679"/>
          </a:xfrm>
          <a:prstGeom prst="rect">
            <a:avLst/>
          </a:prstGeom>
        </p:spPr>
      </p:pic>
      <p:sp>
        <p:nvSpPr>
          <p:cNvPr id="4" name="Pladsholder til tekst 2">
            <a:extLst>
              <a:ext uri="{FF2B5EF4-FFF2-40B4-BE49-F238E27FC236}">
                <a16:creationId xmlns:a16="http://schemas.microsoft.com/office/drawing/2014/main" id="{110AA7A9-092F-2C9A-DA83-4EC70CF319A2}"/>
              </a:ext>
            </a:extLst>
          </p:cNvPr>
          <p:cNvSpPr>
            <a:spLocks noGrp="1"/>
          </p:cNvSpPr>
          <p:nvPr>
            <p:ph idx="10" hasCustomPrompt="1"/>
          </p:nvPr>
        </p:nvSpPr>
        <p:spPr>
          <a:xfrm>
            <a:off x="838200" y="2334826"/>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5" name="Pladsholder til tekst 2">
            <a:extLst>
              <a:ext uri="{FF2B5EF4-FFF2-40B4-BE49-F238E27FC236}">
                <a16:creationId xmlns:a16="http://schemas.microsoft.com/office/drawing/2014/main" id="{C6D9F3D1-6DC8-C876-E1AA-6C90596921B8}"/>
              </a:ext>
            </a:extLst>
          </p:cNvPr>
          <p:cNvSpPr>
            <a:spLocks noGrp="1"/>
          </p:cNvSpPr>
          <p:nvPr>
            <p:ph idx="11" hasCustomPrompt="1"/>
          </p:nvPr>
        </p:nvSpPr>
        <p:spPr>
          <a:xfrm>
            <a:off x="6172200" y="2334825"/>
            <a:ext cx="5181600"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3"/>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Tree>
    <p:extLst>
      <p:ext uri="{BB962C8B-B14F-4D97-AF65-F5344CB8AC3E}">
        <p14:creationId xmlns:p14="http://schemas.microsoft.com/office/powerpoint/2010/main" val="376973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AEA1783-0CC6-6096-7E59-0324309024F1}"/>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pic>
        <p:nvPicPr>
          <p:cNvPr id="11" name="Grafik 10">
            <a:extLst>
              <a:ext uri="{FF2B5EF4-FFF2-40B4-BE49-F238E27FC236}">
                <a16:creationId xmlns:a16="http://schemas.microsoft.com/office/drawing/2014/main" id="{ED1D7A15-755D-91C4-F83E-8B4431B6CA55}"/>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39517" y="3528685"/>
            <a:ext cx="976623" cy="976623"/>
          </a:xfrm>
          <a:prstGeom prst="rect">
            <a:avLst/>
          </a:prstGeom>
        </p:spPr>
      </p:pic>
      <p:pic>
        <p:nvPicPr>
          <p:cNvPr id="2" name="Billede 1">
            <a:extLst>
              <a:ext uri="{FF2B5EF4-FFF2-40B4-BE49-F238E27FC236}">
                <a16:creationId xmlns:a16="http://schemas.microsoft.com/office/drawing/2014/main" id="{3BE19D5F-BA83-41B7-4EEF-A9565551BC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54259" y="5900057"/>
            <a:ext cx="1220593" cy="741679"/>
          </a:xfrm>
          <a:prstGeom prst="rect">
            <a:avLst/>
          </a:prstGeom>
        </p:spPr>
      </p:pic>
      <p:sp>
        <p:nvSpPr>
          <p:cNvPr id="3" name="Pladsholder til tekst 2">
            <a:extLst>
              <a:ext uri="{FF2B5EF4-FFF2-40B4-BE49-F238E27FC236}">
                <a16:creationId xmlns:a16="http://schemas.microsoft.com/office/drawing/2014/main" id="{8EF8C07B-046D-BF8F-F2A4-A09EE2CAC78E}"/>
              </a:ext>
            </a:extLst>
          </p:cNvPr>
          <p:cNvSpPr>
            <a:spLocks noGrp="1"/>
          </p:cNvSpPr>
          <p:nvPr>
            <p:ph idx="10" hasCustomPrompt="1"/>
          </p:nvPr>
        </p:nvSpPr>
        <p:spPr>
          <a:xfrm>
            <a:off x="838200" y="2334826"/>
            <a:ext cx="4470647"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4" name="Pladsholder til tekst 2">
            <a:extLst>
              <a:ext uri="{FF2B5EF4-FFF2-40B4-BE49-F238E27FC236}">
                <a16:creationId xmlns:a16="http://schemas.microsoft.com/office/drawing/2014/main" id="{C508872C-09AF-9775-8F87-39310BA1C3DE}"/>
              </a:ext>
            </a:extLst>
          </p:cNvPr>
          <p:cNvSpPr>
            <a:spLocks noGrp="1"/>
          </p:cNvSpPr>
          <p:nvPr>
            <p:ph idx="11" hasCustomPrompt="1"/>
          </p:nvPr>
        </p:nvSpPr>
        <p:spPr>
          <a:xfrm>
            <a:off x="6172200" y="2334825"/>
            <a:ext cx="4470647" cy="3842137"/>
          </a:xfrm>
          <a:prstGeom prst="rect">
            <a:avLst/>
          </a:prstGeom>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Tree>
    <p:extLst>
      <p:ext uri="{BB962C8B-B14F-4D97-AF65-F5344CB8AC3E}">
        <p14:creationId xmlns:p14="http://schemas.microsoft.com/office/powerpoint/2010/main" val="2442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37FCD6F-413E-6AFD-2B5E-F58A64FE39A1}"/>
              </a:ext>
            </a:extLst>
          </p:cNvPr>
          <p:cNvSpPr>
            <a:spLocks noGrp="1"/>
          </p:cNvSpPr>
          <p:nvPr>
            <p:ph type="title" hasCustomPrompt="1"/>
          </p:nvPr>
        </p:nvSpPr>
        <p:spPr>
          <a:xfrm>
            <a:off x="838200" y="1269507"/>
            <a:ext cx="7426911" cy="944958"/>
          </a:xfrm>
          <a:prstGeom prst="rect">
            <a:avLst/>
          </a:prstGeom>
        </p:spPr>
        <p:txBody>
          <a:bodyPr/>
          <a:lstStyle>
            <a:lvl1pPr>
              <a:defRPr sz="3200"/>
            </a:lvl1pPr>
          </a:lstStyle>
          <a:p>
            <a:r>
              <a:rPr lang="da-DK"/>
              <a:t>Indsæt overskrift </a:t>
            </a:r>
          </a:p>
        </p:txBody>
      </p:sp>
      <p:pic>
        <p:nvPicPr>
          <p:cNvPr id="12" name="Grafik 11">
            <a:extLst>
              <a:ext uri="{FF2B5EF4-FFF2-40B4-BE49-F238E27FC236}">
                <a16:creationId xmlns:a16="http://schemas.microsoft.com/office/drawing/2014/main" id="{51BCF621-BB8A-5F5E-0A1D-6B3D41E5BD5C}"/>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39517" y="3528685"/>
            <a:ext cx="976623" cy="976623"/>
          </a:xfrm>
          <a:prstGeom prst="rect">
            <a:avLst/>
          </a:prstGeom>
        </p:spPr>
      </p:pic>
      <p:pic>
        <p:nvPicPr>
          <p:cNvPr id="2" name="Billede 1">
            <a:extLst>
              <a:ext uri="{FF2B5EF4-FFF2-40B4-BE49-F238E27FC236}">
                <a16:creationId xmlns:a16="http://schemas.microsoft.com/office/drawing/2014/main" id="{4A08E29B-B6A8-131C-AEC2-7F7879060C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54259" y="5900057"/>
            <a:ext cx="1220593" cy="741679"/>
          </a:xfrm>
          <a:prstGeom prst="rect">
            <a:avLst/>
          </a:prstGeom>
        </p:spPr>
      </p:pic>
      <p:sp>
        <p:nvSpPr>
          <p:cNvPr id="3" name="Pladsholder til tekst 2">
            <a:extLst>
              <a:ext uri="{FF2B5EF4-FFF2-40B4-BE49-F238E27FC236}">
                <a16:creationId xmlns:a16="http://schemas.microsoft.com/office/drawing/2014/main" id="{8011BD33-DA9D-8447-90FF-48A3C795EC17}"/>
              </a:ext>
            </a:extLst>
          </p:cNvPr>
          <p:cNvSpPr>
            <a:spLocks noGrp="1"/>
          </p:cNvSpPr>
          <p:nvPr>
            <p:ph idx="10" hasCustomPrompt="1"/>
          </p:nvPr>
        </p:nvSpPr>
        <p:spPr>
          <a:xfrm>
            <a:off x="838200" y="2334826"/>
            <a:ext cx="4470647" cy="3842137"/>
          </a:xfrm>
          <a:prstGeom prst="rect">
            <a:avLst/>
          </a:prstGeom>
          <a:ln>
            <a:solidFill>
              <a:srgbClr val="4B917D"/>
            </a:solidFill>
          </a:ln>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
        <p:nvSpPr>
          <p:cNvPr id="4" name="Pladsholder til tekst 2">
            <a:extLst>
              <a:ext uri="{FF2B5EF4-FFF2-40B4-BE49-F238E27FC236}">
                <a16:creationId xmlns:a16="http://schemas.microsoft.com/office/drawing/2014/main" id="{D6EC9C7F-125F-1671-FDF4-366965BAA9AD}"/>
              </a:ext>
            </a:extLst>
          </p:cNvPr>
          <p:cNvSpPr>
            <a:spLocks noGrp="1"/>
          </p:cNvSpPr>
          <p:nvPr>
            <p:ph idx="11" hasCustomPrompt="1"/>
          </p:nvPr>
        </p:nvSpPr>
        <p:spPr>
          <a:xfrm>
            <a:off x="6172200" y="2334825"/>
            <a:ext cx="4470647" cy="3842137"/>
          </a:xfrm>
          <a:prstGeom prst="rect">
            <a:avLst/>
          </a:prstGeom>
          <a:ln>
            <a:solidFill>
              <a:srgbClr val="4B917D"/>
            </a:solidFill>
          </a:ln>
        </p:spPr>
        <p:txBody>
          <a:bodyPr vert="horz" lIns="91440" tIns="45720" rIns="91440" bIns="45720" rtlCol="0">
            <a:normAutofit/>
          </a:bodyPr>
          <a:lstStyle>
            <a:lvl1pPr marL="355600" indent="-355600">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1pPr>
            <a:lvl2pPr marL="808038" indent="-3508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2pPr>
            <a:lvl3pPr marL="1252538" indent="-33813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3pPr>
            <a:lvl4pPr marL="1704975" indent="-333375">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4pPr>
            <a:lvl5pPr marL="2147888" indent="-319088">
              <a:buFontTx/>
              <a:buBlip>
                <a:blip>
                  <a:extLst>
                    <a:ext uri="{96DAC541-7B7A-43D3-8B79-37D633B846F1}">
                      <asvg:svgBlip xmlns:asvg="http://schemas.microsoft.com/office/drawing/2016/SVG/main" r:embed="rId2"/>
                    </a:ext>
                  </a:extLst>
                </a:blip>
              </a:buBlip>
              <a:defRPr sz="2000">
                <a:latin typeface="Sarabun" panose="00000500000000000000" pitchFamily="2" charset="-34"/>
                <a:cs typeface="Sarabun" panose="00000500000000000000" pitchFamily="2" charset="-34"/>
              </a:defRPr>
            </a:lvl5pPr>
          </a:lstStyle>
          <a:p>
            <a:pPr lvl="0"/>
            <a:r>
              <a:rPr lang="da-DK"/>
              <a:t>  Første niveau</a:t>
            </a:r>
          </a:p>
          <a:p>
            <a:pPr lvl="1"/>
            <a:r>
              <a:rPr lang="da-DK"/>
              <a:t>  Andet niveau</a:t>
            </a:r>
          </a:p>
          <a:p>
            <a:pPr lvl="2"/>
            <a:r>
              <a:rPr lang="da-DK"/>
              <a:t>  Tredje niveau</a:t>
            </a:r>
          </a:p>
          <a:p>
            <a:pPr lvl="3"/>
            <a:r>
              <a:rPr lang="da-DK"/>
              <a:t>  Fjerde niveau</a:t>
            </a:r>
          </a:p>
          <a:p>
            <a:pPr lvl="4"/>
            <a:r>
              <a:rPr lang="da-DK"/>
              <a:t>  Femte niveau</a:t>
            </a:r>
          </a:p>
        </p:txBody>
      </p:sp>
    </p:spTree>
    <p:extLst>
      <p:ext uri="{BB962C8B-B14F-4D97-AF65-F5344CB8AC3E}">
        <p14:creationId xmlns:p14="http://schemas.microsoft.com/office/powerpoint/2010/main" val="13025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EEBE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0167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36" r:id="rId12"/>
    <p:sldLayoutId id="2147483737" r:id="rId13"/>
    <p:sldLayoutId id="2147483738" r:id="rId14"/>
    <p:sldLayoutId id="2147483759" r:id="rId15"/>
    <p:sldLayoutId id="2147483760" r:id="rId16"/>
    <p:sldLayoutId id="2147483761" r:id="rId17"/>
    <p:sldLayoutId id="2147483763" r:id="rId18"/>
    <p:sldLayoutId id="2147483764" r:id="rId19"/>
    <p:sldLayoutId id="2147483765" r:id="rId20"/>
    <p:sldLayoutId id="2147483766" r:id="rId21"/>
    <p:sldLayoutId id="214748376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EEBE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48669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EEBE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94582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02" r:id="rId4"/>
    <p:sldLayoutId id="2147483703" r:id="rId5"/>
    <p:sldLayoutId id="214748370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B7B45-6462-B7EF-EED4-78A6BCD550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K"/>
          </a:p>
        </p:txBody>
      </p:sp>
      <p:sp>
        <p:nvSpPr>
          <p:cNvPr id="3" name="Text Placeholder 2">
            <a:extLst>
              <a:ext uri="{FF2B5EF4-FFF2-40B4-BE49-F238E27FC236}">
                <a16:creationId xmlns:a16="http://schemas.microsoft.com/office/drawing/2014/main" id="{3C214C65-9FC8-F627-2519-6B7C6ECA04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CA0B4547-6E34-8283-B783-C7722FDEE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E00428-7091-B148-9900-2C813D32530F}" type="datetimeFigureOut">
              <a:rPr lang="en-DK" smtClean="0"/>
              <a:t>06/23/2026</a:t>
            </a:fld>
            <a:endParaRPr lang="en-DK"/>
          </a:p>
        </p:txBody>
      </p:sp>
      <p:sp>
        <p:nvSpPr>
          <p:cNvPr id="5" name="Footer Placeholder 4">
            <a:extLst>
              <a:ext uri="{FF2B5EF4-FFF2-40B4-BE49-F238E27FC236}">
                <a16:creationId xmlns:a16="http://schemas.microsoft.com/office/drawing/2014/main" id="{787A6B66-F958-3493-733C-025011F88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DK"/>
          </a:p>
        </p:txBody>
      </p:sp>
      <p:sp>
        <p:nvSpPr>
          <p:cNvPr id="6" name="Slide Number Placeholder 5">
            <a:extLst>
              <a:ext uri="{FF2B5EF4-FFF2-40B4-BE49-F238E27FC236}">
                <a16:creationId xmlns:a16="http://schemas.microsoft.com/office/drawing/2014/main" id="{0EE6CE50-F1C0-DAC3-3F15-BE02693BC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4FF8C7-A791-E142-95CA-DA8F6CEF1D0E}" type="slidenum">
              <a:rPr lang="en-DK" smtClean="0"/>
              <a:t>‹#›</a:t>
            </a:fld>
            <a:endParaRPr lang="en-DK"/>
          </a:p>
        </p:txBody>
      </p:sp>
    </p:spTree>
    <p:extLst>
      <p:ext uri="{BB962C8B-B14F-4D97-AF65-F5344CB8AC3E}">
        <p14:creationId xmlns:p14="http://schemas.microsoft.com/office/powerpoint/2010/main" val="417274071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txStyles>
    <p:titleStyle>
      <a:lvl1pPr algn="l" defTabSz="914400" rtl="0" eaLnBrk="1" latinLnBrk="0" hangingPunct="1">
        <a:lnSpc>
          <a:spcPct val="90000"/>
        </a:lnSpc>
        <a:spcBef>
          <a:spcPct val="0"/>
        </a:spcBef>
        <a:buNone/>
        <a:defRPr sz="4400" b="0" i="0" kern="1200">
          <a:solidFill>
            <a:schemeClr val="tx1"/>
          </a:solidFill>
          <a:latin typeface="Sarabun" pitchFamily="2" charset="-34"/>
          <a:ea typeface="+mj-ea"/>
          <a:cs typeface="Sarabun" pitchFamily="2"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arabun" pitchFamily="2" charset="-34"/>
          <a:ea typeface="+mn-ea"/>
          <a:cs typeface="Sarabun"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arabun" pitchFamily="2" charset="-34"/>
          <a:ea typeface="+mn-ea"/>
          <a:cs typeface="Sarabun"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arabun" pitchFamily="2" charset="-34"/>
          <a:ea typeface="+mn-ea"/>
          <a:cs typeface="Sarabun"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arabun" pitchFamily="2" charset="-34"/>
          <a:ea typeface="+mn-ea"/>
          <a:cs typeface="Sarabun"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arabun" pitchFamily="2" charset="-34"/>
          <a:ea typeface="+mn-ea"/>
          <a:cs typeface="Sarabun"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EEBE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76737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svg"/><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4C9BF5B-6D2F-5069-C7F3-68A1990F1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770108-AFF2-FEA4-E7AB-D7E23F83A4E3}"/>
              </a:ext>
            </a:extLst>
          </p:cNvPr>
          <p:cNvSpPr>
            <a:spLocks noGrp="1"/>
          </p:cNvSpPr>
          <p:nvPr>
            <p:ph type="title"/>
          </p:nvPr>
        </p:nvSpPr>
        <p:spPr>
          <a:xfrm>
            <a:off x="336560" y="1259075"/>
            <a:ext cx="7499340" cy="718658"/>
          </a:xfrm>
        </p:spPr>
        <p:txBody>
          <a:bodyPr/>
          <a:lstStyle/>
          <a:p>
            <a:r>
              <a:rPr lang="da-DK"/>
              <a:t>Compliancedokumentation</a:t>
            </a:r>
            <a:endParaRPr lang="en-DK"/>
          </a:p>
        </p:txBody>
      </p:sp>
      <p:sp>
        <p:nvSpPr>
          <p:cNvPr id="3" name="Text Placeholder 2">
            <a:extLst>
              <a:ext uri="{FF2B5EF4-FFF2-40B4-BE49-F238E27FC236}">
                <a16:creationId xmlns:a16="http://schemas.microsoft.com/office/drawing/2014/main" id="{80B59AFD-E7A4-7D92-A4F8-406FBA334C48}"/>
              </a:ext>
            </a:extLst>
          </p:cNvPr>
          <p:cNvSpPr>
            <a:spLocks noGrp="1"/>
          </p:cNvSpPr>
          <p:nvPr>
            <p:ph type="body" idx="1"/>
          </p:nvPr>
        </p:nvSpPr>
        <p:spPr>
          <a:xfrm>
            <a:off x="285760" y="3213251"/>
            <a:ext cx="7207240" cy="719171"/>
          </a:xfrm>
        </p:spPr>
        <p:txBody>
          <a:bodyPr/>
          <a:lstStyle/>
          <a:p>
            <a:r>
              <a:rPr lang="da-DK" noProof="0"/>
              <a:t>Vejen til succesfuld opbygning og forankring</a:t>
            </a:r>
          </a:p>
          <a:p>
            <a:endParaRPr lang="en-DK"/>
          </a:p>
        </p:txBody>
      </p:sp>
      <p:sp>
        <p:nvSpPr>
          <p:cNvPr id="4" name="Text Placeholder 3">
            <a:extLst>
              <a:ext uri="{FF2B5EF4-FFF2-40B4-BE49-F238E27FC236}">
                <a16:creationId xmlns:a16="http://schemas.microsoft.com/office/drawing/2014/main" id="{A2793B15-A099-F223-03CD-938984EF47F6}"/>
              </a:ext>
            </a:extLst>
          </p:cNvPr>
          <p:cNvSpPr>
            <a:spLocks noGrp="1"/>
          </p:cNvSpPr>
          <p:nvPr>
            <p:ph type="body" sz="quarter" idx="10"/>
          </p:nvPr>
        </p:nvSpPr>
        <p:spPr>
          <a:xfrm>
            <a:off x="2505456" y="4016103"/>
            <a:ext cx="1258019" cy="255741"/>
          </a:xfrm>
        </p:spPr>
        <p:txBody>
          <a:bodyPr vert="horz" lIns="91440" tIns="45720" rIns="91440" bIns="45720" rtlCol="0" anchor="t">
            <a:noAutofit/>
          </a:bodyPr>
          <a:lstStyle/>
          <a:p>
            <a:r>
              <a:rPr lang="da-DK">
                <a:cs typeface="Sarabun"/>
              </a:rPr>
              <a:t>24/06 - 2026</a:t>
            </a:r>
            <a:endParaRPr lang="en-DK"/>
          </a:p>
        </p:txBody>
      </p:sp>
      <p:sp>
        <p:nvSpPr>
          <p:cNvPr id="5" name="Text Placeholder 4">
            <a:extLst>
              <a:ext uri="{FF2B5EF4-FFF2-40B4-BE49-F238E27FC236}">
                <a16:creationId xmlns:a16="http://schemas.microsoft.com/office/drawing/2014/main" id="{5ABD65AE-26E6-8B8F-F706-68757A006C47}"/>
              </a:ext>
            </a:extLst>
          </p:cNvPr>
          <p:cNvSpPr>
            <a:spLocks noGrp="1"/>
          </p:cNvSpPr>
          <p:nvPr>
            <p:ph type="body" sz="quarter" idx="11"/>
          </p:nvPr>
        </p:nvSpPr>
        <p:spPr>
          <a:xfrm>
            <a:off x="1770221" y="4016103"/>
            <a:ext cx="734513" cy="242622"/>
          </a:xfrm>
        </p:spPr>
        <p:txBody>
          <a:bodyPr vert="horz" lIns="91440" tIns="45720" rIns="91440" bIns="45720" rtlCol="0" anchor="t">
            <a:noAutofit/>
          </a:bodyPr>
          <a:lstStyle/>
          <a:p>
            <a:r>
              <a:rPr lang="da-DK">
                <a:cs typeface="Sarabun"/>
              </a:rPr>
              <a:t>Online</a:t>
            </a:r>
            <a:endParaRPr lang="en-DK"/>
          </a:p>
        </p:txBody>
      </p:sp>
      <p:sp>
        <p:nvSpPr>
          <p:cNvPr id="6" name="Text Placeholder 5">
            <a:extLst>
              <a:ext uri="{FF2B5EF4-FFF2-40B4-BE49-F238E27FC236}">
                <a16:creationId xmlns:a16="http://schemas.microsoft.com/office/drawing/2014/main" id="{17DD6AAA-CA24-7228-2DE8-9C954444A016}"/>
              </a:ext>
            </a:extLst>
          </p:cNvPr>
          <p:cNvSpPr>
            <a:spLocks noGrp="1"/>
          </p:cNvSpPr>
          <p:nvPr>
            <p:ph type="body" sz="quarter" idx="12"/>
          </p:nvPr>
        </p:nvSpPr>
        <p:spPr>
          <a:xfrm>
            <a:off x="204072" y="4008846"/>
            <a:ext cx="850477" cy="257136"/>
          </a:xfrm>
        </p:spPr>
        <p:txBody>
          <a:bodyPr>
            <a:noAutofit/>
          </a:bodyPr>
          <a:lstStyle/>
          <a:p>
            <a:r>
              <a:rPr lang="da-DK"/>
              <a:t>Webinar</a:t>
            </a:r>
            <a:endParaRPr lang="en-DK"/>
          </a:p>
        </p:txBody>
      </p:sp>
      <p:sp>
        <p:nvSpPr>
          <p:cNvPr id="9" name="Pladsholder til tekst 8">
            <a:extLst>
              <a:ext uri="{FF2B5EF4-FFF2-40B4-BE49-F238E27FC236}">
                <a16:creationId xmlns:a16="http://schemas.microsoft.com/office/drawing/2014/main" id="{560776D8-00B2-5389-17DE-FE7C22EEDC68}"/>
              </a:ext>
            </a:extLst>
          </p:cNvPr>
          <p:cNvSpPr>
            <a:spLocks noGrp="1"/>
          </p:cNvSpPr>
          <p:nvPr>
            <p:ph type="body" sz="quarter" idx="13"/>
          </p:nvPr>
        </p:nvSpPr>
        <p:spPr>
          <a:xfrm>
            <a:off x="1053190" y="4016103"/>
            <a:ext cx="719850" cy="257136"/>
          </a:xfrm>
        </p:spPr>
        <p:txBody>
          <a:bodyPr>
            <a:noAutofit/>
          </a:bodyPr>
          <a:lstStyle/>
          <a:p>
            <a:r>
              <a:rPr lang="da-DK"/>
              <a:t>Siscon</a:t>
            </a:r>
          </a:p>
        </p:txBody>
      </p:sp>
    </p:spTree>
    <p:extLst>
      <p:ext uri="{BB962C8B-B14F-4D97-AF65-F5344CB8AC3E}">
        <p14:creationId xmlns:p14="http://schemas.microsoft.com/office/powerpoint/2010/main" val="348752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descr="Et billede, der indeholder udendørs, sky, måne, tårn&#10;&#10;Automatisk genereret beskrivelse">
            <a:extLst>
              <a:ext uri="{FF2B5EF4-FFF2-40B4-BE49-F238E27FC236}">
                <a16:creationId xmlns:a16="http://schemas.microsoft.com/office/drawing/2014/main" id="{04FD1E57-E25E-7855-11DE-4CC76F92AFD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7535214"/>
          </a:xfrm>
        </p:spPr>
      </p:pic>
    </p:spTree>
    <p:extLst>
      <p:ext uri="{BB962C8B-B14F-4D97-AF65-F5344CB8AC3E}">
        <p14:creationId xmlns:p14="http://schemas.microsoft.com/office/powerpoint/2010/main" val="1118824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DB31F-7C27-60D1-678C-6A8FCA27BD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143283-D7B5-91B2-862E-8D75C483BB9D}"/>
              </a:ext>
            </a:extLst>
          </p:cNvPr>
          <p:cNvSpPr>
            <a:spLocks noGrp="1"/>
          </p:cNvSpPr>
          <p:nvPr>
            <p:ph type="title"/>
          </p:nvPr>
        </p:nvSpPr>
        <p:spPr/>
        <p:txBody>
          <a:bodyPr/>
          <a:lstStyle/>
          <a:p>
            <a:r>
              <a:rPr lang="da-DK"/>
              <a:t>”Silo” compliancedokumentation</a:t>
            </a:r>
          </a:p>
        </p:txBody>
      </p:sp>
      <p:grpSp>
        <p:nvGrpSpPr>
          <p:cNvPr id="22" name="Gruppe 21">
            <a:extLst>
              <a:ext uri="{FF2B5EF4-FFF2-40B4-BE49-F238E27FC236}">
                <a16:creationId xmlns:a16="http://schemas.microsoft.com/office/drawing/2014/main" id="{EC6672F4-ED47-6F92-BC89-AC9D85B367C5}"/>
              </a:ext>
            </a:extLst>
          </p:cNvPr>
          <p:cNvGrpSpPr/>
          <p:nvPr/>
        </p:nvGrpSpPr>
        <p:grpSpPr>
          <a:xfrm>
            <a:off x="1679160" y="2495952"/>
            <a:ext cx="1197396" cy="882149"/>
            <a:chOff x="4747" y="845857"/>
            <a:chExt cx="1422558" cy="1127810"/>
          </a:xfrm>
          <a:solidFill>
            <a:srgbClr val="367189"/>
          </a:solidFill>
          <a:scene3d>
            <a:camera prst="orthographicFront"/>
            <a:lightRig rig="flat" dir="t"/>
          </a:scene3d>
        </p:grpSpPr>
        <p:sp>
          <p:nvSpPr>
            <p:cNvPr id="24" name="Rektangel: afrundede hjørner 23">
              <a:extLst>
                <a:ext uri="{FF2B5EF4-FFF2-40B4-BE49-F238E27FC236}">
                  <a16:creationId xmlns:a16="http://schemas.microsoft.com/office/drawing/2014/main" id="{F591EB17-52D9-573E-6D4B-5047BD0969FB}"/>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25" name="Rektangel: afrundede hjørner 4">
              <a:extLst>
                <a:ext uri="{FF2B5EF4-FFF2-40B4-BE49-F238E27FC236}">
                  <a16:creationId xmlns:a16="http://schemas.microsoft.com/office/drawing/2014/main" id="{61977BD0-DECF-B180-3D11-D999DB91CA3E}"/>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GDPR</a:t>
              </a:r>
              <a:endParaRPr lang="da-DK" sz="1500">
                <a:solidFill>
                  <a:schemeClr val="bg1"/>
                </a:solidFill>
                <a:latin typeface="+mj-lt"/>
              </a:endParaRPr>
            </a:p>
          </p:txBody>
        </p:sp>
      </p:grpSp>
      <p:grpSp>
        <p:nvGrpSpPr>
          <p:cNvPr id="27" name="Gruppe 26">
            <a:extLst>
              <a:ext uri="{FF2B5EF4-FFF2-40B4-BE49-F238E27FC236}">
                <a16:creationId xmlns:a16="http://schemas.microsoft.com/office/drawing/2014/main" id="{7B00A857-7CDC-F9A4-C7DF-E1CDB8EC42CB}"/>
              </a:ext>
            </a:extLst>
          </p:cNvPr>
          <p:cNvGrpSpPr/>
          <p:nvPr/>
        </p:nvGrpSpPr>
        <p:grpSpPr>
          <a:xfrm>
            <a:off x="9203905" y="2476501"/>
            <a:ext cx="1197396" cy="882149"/>
            <a:chOff x="4747" y="845857"/>
            <a:chExt cx="1422558" cy="1127810"/>
          </a:xfrm>
          <a:solidFill>
            <a:srgbClr val="367189"/>
          </a:solidFill>
          <a:scene3d>
            <a:camera prst="orthographicFront"/>
            <a:lightRig rig="flat" dir="t"/>
          </a:scene3d>
        </p:grpSpPr>
        <p:sp>
          <p:nvSpPr>
            <p:cNvPr id="29" name="Rektangel: afrundede hjørner 28">
              <a:extLst>
                <a:ext uri="{FF2B5EF4-FFF2-40B4-BE49-F238E27FC236}">
                  <a16:creationId xmlns:a16="http://schemas.microsoft.com/office/drawing/2014/main" id="{AB7D4665-19C2-F818-B61A-356CCEFE6494}"/>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30" name="Rektangel: afrundede hjørner 4">
              <a:extLst>
                <a:ext uri="{FF2B5EF4-FFF2-40B4-BE49-F238E27FC236}">
                  <a16:creationId xmlns:a16="http://schemas.microsoft.com/office/drawing/2014/main" id="{78A0419D-5E44-DF06-AE47-3763751F0402}"/>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latin typeface="+mj-lt"/>
                </a:rPr>
                <a:t>NIS2</a:t>
              </a:r>
            </a:p>
          </p:txBody>
        </p:sp>
      </p:grpSp>
      <p:grpSp>
        <p:nvGrpSpPr>
          <p:cNvPr id="32" name="Gruppe 31">
            <a:extLst>
              <a:ext uri="{FF2B5EF4-FFF2-40B4-BE49-F238E27FC236}">
                <a16:creationId xmlns:a16="http://schemas.microsoft.com/office/drawing/2014/main" id="{5C7E38DE-C15E-5627-0588-A743D8DCA2AF}"/>
              </a:ext>
            </a:extLst>
          </p:cNvPr>
          <p:cNvGrpSpPr/>
          <p:nvPr/>
        </p:nvGrpSpPr>
        <p:grpSpPr>
          <a:xfrm>
            <a:off x="3073430" y="1672592"/>
            <a:ext cx="1197396" cy="882148"/>
            <a:chOff x="4747" y="845857"/>
            <a:chExt cx="1422558" cy="1127810"/>
          </a:xfrm>
          <a:solidFill>
            <a:srgbClr val="367189"/>
          </a:solidFill>
          <a:scene3d>
            <a:camera prst="orthographicFront"/>
            <a:lightRig rig="flat" dir="t"/>
          </a:scene3d>
        </p:grpSpPr>
        <p:sp>
          <p:nvSpPr>
            <p:cNvPr id="34" name="Rektangel: afrundede hjørner 33">
              <a:extLst>
                <a:ext uri="{FF2B5EF4-FFF2-40B4-BE49-F238E27FC236}">
                  <a16:creationId xmlns:a16="http://schemas.microsoft.com/office/drawing/2014/main" id="{DD7C3411-990D-DC60-8435-48081B0ACE8B}"/>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35" name="Rektangel: afrundede hjørner 4">
              <a:extLst>
                <a:ext uri="{FF2B5EF4-FFF2-40B4-BE49-F238E27FC236}">
                  <a16:creationId xmlns:a16="http://schemas.microsoft.com/office/drawing/2014/main" id="{53932D3A-E6F4-198A-CF5C-58B79853BA78}"/>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endParaRPr lang="da-DK" sz="1500" b="1">
                <a:latin typeface="+mj-lt"/>
              </a:endParaRPr>
            </a:p>
            <a:p>
              <a:pPr algn="ctr" defTabSz="711236">
                <a:lnSpc>
                  <a:spcPct val="90000"/>
                </a:lnSpc>
                <a:spcAft>
                  <a:spcPct val="35000"/>
                </a:spcAft>
              </a:pPr>
              <a:r>
                <a:rPr lang="da-DK" sz="1500" b="1">
                  <a:latin typeface="+mj-lt"/>
                </a:rPr>
                <a:t>ISO27001</a:t>
              </a:r>
              <a:br>
                <a:rPr lang="da-DK" sz="1500" b="1">
                  <a:latin typeface="+mj-lt"/>
                </a:rPr>
              </a:br>
              <a:endParaRPr lang="da-DK" sz="1500">
                <a:latin typeface="+mj-lt"/>
              </a:endParaRPr>
            </a:p>
          </p:txBody>
        </p:sp>
      </p:grpSp>
      <p:grpSp>
        <p:nvGrpSpPr>
          <p:cNvPr id="37" name="Gruppe 36">
            <a:extLst>
              <a:ext uri="{FF2B5EF4-FFF2-40B4-BE49-F238E27FC236}">
                <a16:creationId xmlns:a16="http://schemas.microsoft.com/office/drawing/2014/main" id="{AA93199B-E23B-EA7D-1353-B069FFB29CA0}"/>
              </a:ext>
            </a:extLst>
          </p:cNvPr>
          <p:cNvGrpSpPr/>
          <p:nvPr/>
        </p:nvGrpSpPr>
        <p:grpSpPr>
          <a:xfrm>
            <a:off x="4646559" y="1329259"/>
            <a:ext cx="1197396" cy="882149"/>
            <a:chOff x="4747" y="845857"/>
            <a:chExt cx="1422558" cy="1127810"/>
          </a:xfrm>
          <a:solidFill>
            <a:srgbClr val="367189"/>
          </a:solidFill>
          <a:scene3d>
            <a:camera prst="orthographicFront"/>
            <a:lightRig rig="flat" dir="t"/>
          </a:scene3d>
        </p:grpSpPr>
        <p:sp>
          <p:nvSpPr>
            <p:cNvPr id="39" name="Rektangel: afrundede hjørner 38">
              <a:extLst>
                <a:ext uri="{FF2B5EF4-FFF2-40B4-BE49-F238E27FC236}">
                  <a16:creationId xmlns:a16="http://schemas.microsoft.com/office/drawing/2014/main" id="{2FC19DA4-AEC6-F6A5-A2D3-A88EA6083E3E}"/>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40" name="Rektangel: afrundede hjørner 4">
              <a:extLst>
                <a:ext uri="{FF2B5EF4-FFF2-40B4-BE49-F238E27FC236}">
                  <a16:creationId xmlns:a16="http://schemas.microsoft.com/office/drawing/2014/main" id="{4CDD5D2A-6917-7BA9-7AAF-84D5A969596C}"/>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latin typeface="+mj-lt"/>
                </a:rPr>
                <a:t>Tekniske min. krav</a:t>
              </a:r>
              <a:endParaRPr lang="da-DK" sz="1500">
                <a:latin typeface="+mj-lt"/>
              </a:endParaRPr>
            </a:p>
          </p:txBody>
        </p:sp>
      </p:grpSp>
      <p:grpSp>
        <p:nvGrpSpPr>
          <p:cNvPr id="42" name="Gruppe 41">
            <a:extLst>
              <a:ext uri="{FF2B5EF4-FFF2-40B4-BE49-F238E27FC236}">
                <a16:creationId xmlns:a16="http://schemas.microsoft.com/office/drawing/2014/main" id="{838BB860-2B0A-87A3-A2DC-3AA8BADBF65F}"/>
              </a:ext>
            </a:extLst>
          </p:cNvPr>
          <p:cNvGrpSpPr/>
          <p:nvPr/>
        </p:nvGrpSpPr>
        <p:grpSpPr>
          <a:xfrm>
            <a:off x="6207714" y="1325015"/>
            <a:ext cx="1197396" cy="882149"/>
            <a:chOff x="4747" y="845857"/>
            <a:chExt cx="1422558" cy="1127810"/>
          </a:xfrm>
          <a:solidFill>
            <a:srgbClr val="367189"/>
          </a:solidFill>
          <a:scene3d>
            <a:camera prst="orthographicFront"/>
            <a:lightRig rig="flat" dir="t"/>
          </a:scene3d>
        </p:grpSpPr>
        <p:sp>
          <p:nvSpPr>
            <p:cNvPr id="44" name="Rektangel: afrundede hjørner 43">
              <a:extLst>
                <a:ext uri="{FF2B5EF4-FFF2-40B4-BE49-F238E27FC236}">
                  <a16:creationId xmlns:a16="http://schemas.microsoft.com/office/drawing/2014/main" id="{2B5F2D43-6501-DF03-43C8-4139273626D3}"/>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45" name="Rektangel: afrundede hjørner 4">
              <a:extLst>
                <a:ext uri="{FF2B5EF4-FFF2-40B4-BE49-F238E27FC236}">
                  <a16:creationId xmlns:a16="http://schemas.microsoft.com/office/drawing/2014/main" id="{14E8A2B9-3C43-D8AA-15FF-5A766B7D2E34}"/>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latin typeface="+mj-lt"/>
                </a:rPr>
                <a:t>CIS-kontroller</a:t>
              </a:r>
            </a:p>
          </p:txBody>
        </p:sp>
      </p:grpSp>
      <p:grpSp>
        <p:nvGrpSpPr>
          <p:cNvPr id="47" name="Gruppe 46">
            <a:extLst>
              <a:ext uri="{FF2B5EF4-FFF2-40B4-BE49-F238E27FC236}">
                <a16:creationId xmlns:a16="http://schemas.microsoft.com/office/drawing/2014/main" id="{91B20201-1452-7FE6-4907-D3B5CF305802}"/>
              </a:ext>
            </a:extLst>
          </p:cNvPr>
          <p:cNvGrpSpPr/>
          <p:nvPr/>
        </p:nvGrpSpPr>
        <p:grpSpPr>
          <a:xfrm>
            <a:off x="7774822" y="1757802"/>
            <a:ext cx="1197396" cy="882149"/>
            <a:chOff x="4747" y="845857"/>
            <a:chExt cx="1422558" cy="1127810"/>
          </a:xfrm>
          <a:solidFill>
            <a:srgbClr val="367189"/>
          </a:solidFill>
          <a:scene3d>
            <a:camera prst="orthographicFront"/>
            <a:lightRig rig="flat" dir="t"/>
          </a:scene3d>
        </p:grpSpPr>
        <p:sp>
          <p:nvSpPr>
            <p:cNvPr id="49" name="Rektangel: afrundede hjørner 48">
              <a:extLst>
                <a:ext uri="{FF2B5EF4-FFF2-40B4-BE49-F238E27FC236}">
                  <a16:creationId xmlns:a16="http://schemas.microsoft.com/office/drawing/2014/main" id="{CBF116A1-1F41-24C5-1E26-0CAD82379282}"/>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50" name="Rektangel: afrundede hjørner 4">
              <a:extLst>
                <a:ext uri="{FF2B5EF4-FFF2-40B4-BE49-F238E27FC236}">
                  <a16:creationId xmlns:a16="http://schemas.microsoft.com/office/drawing/2014/main" id="{DB95104B-B082-13C0-64D9-7627D925113C}"/>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latin typeface="+mj-lt"/>
                </a:rPr>
                <a:t>ISAE3000</a:t>
              </a:r>
              <a:br>
                <a:rPr lang="da-DK" sz="1500" b="1">
                  <a:latin typeface="+mj-lt"/>
                </a:rPr>
              </a:br>
              <a:r>
                <a:rPr lang="da-DK" sz="1500" b="1">
                  <a:latin typeface="+mj-lt"/>
                </a:rPr>
                <a:t>/</a:t>
              </a:r>
              <a:br>
                <a:rPr lang="da-DK" sz="1500" b="1">
                  <a:latin typeface="+mj-lt"/>
                </a:rPr>
              </a:br>
              <a:r>
                <a:rPr lang="da-DK" sz="1500" b="1">
                  <a:latin typeface="+mj-lt"/>
                </a:rPr>
                <a:t>ISAE3402</a:t>
              </a:r>
            </a:p>
          </p:txBody>
        </p:sp>
      </p:grpSp>
      <p:sp>
        <p:nvSpPr>
          <p:cNvPr id="51" name="Rektangel: afrundede hjørner 50">
            <a:extLst>
              <a:ext uri="{FF2B5EF4-FFF2-40B4-BE49-F238E27FC236}">
                <a16:creationId xmlns:a16="http://schemas.microsoft.com/office/drawing/2014/main" id="{631103A4-D4F9-3C25-C0BC-CB6C2B69B763}"/>
              </a:ext>
            </a:extLst>
          </p:cNvPr>
          <p:cNvSpPr/>
          <p:nvPr/>
        </p:nvSpPr>
        <p:spPr>
          <a:xfrm>
            <a:off x="1725501" y="3477005"/>
            <a:ext cx="1104714" cy="1257022"/>
          </a:xfrm>
          <a:prstGeom prst="roundRect">
            <a:avLst/>
          </a:prstGeom>
          <a:solidFill>
            <a:srgbClr val="9CC7D8"/>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b="1">
                <a:solidFill>
                  <a:schemeClr val="tx1"/>
                </a:solidFill>
              </a:rPr>
              <a:t>Compliance</a:t>
            </a:r>
            <a:br>
              <a:rPr lang="da-DK" sz="800" b="1">
                <a:solidFill>
                  <a:schemeClr val="tx1"/>
                </a:solidFill>
              </a:rPr>
            </a:br>
            <a:r>
              <a:rPr lang="da-DK" sz="800" b="1">
                <a:solidFill>
                  <a:schemeClr val="tx1"/>
                </a:solidFill>
              </a:rPr>
              <a:t>dokumentation</a:t>
            </a:r>
            <a:endParaRPr lang="da-DK" sz="800" b="1">
              <a:solidFill>
                <a:schemeClr val="tx1"/>
              </a:solidFill>
              <a:latin typeface="+mj-lt"/>
            </a:endParaRPr>
          </a:p>
        </p:txBody>
      </p:sp>
      <p:sp>
        <p:nvSpPr>
          <p:cNvPr id="3" name="Rektangel: afrundede hjørner 2">
            <a:extLst>
              <a:ext uri="{FF2B5EF4-FFF2-40B4-BE49-F238E27FC236}">
                <a16:creationId xmlns:a16="http://schemas.microsoft.com/office/drawing/2014/main" id="{DCEB4645-9B77-7026-F447-C63B1F581EF5}"/>
              </a:ext>
            </a:extLst>
          </p:cNvPr>
          <p:cNvSpPr/>
          <p:nvPr/>
        </p:nvSpPr>
        <p:spPr>
          <a:xfrm>
            <a:off x="3119771" y="2730138"/>
            <a:ext cx="1104714" cy="2000351"/>
          </a:xfrm>
          <a:prstGeom prst="roundRect">
            <a:avLst/>
          </a:prstGeom>
          <a:solidFill>
            <a:srgbClr val="9CC7D8"/>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b="1">
                <a:solidFill>
                  <a:schemeClr val="tx1"/>
                </a:solidFill>
              </a:rPr>
              <a:t>Compliance</a:t>
            </a:r>
            <a:br>
              <a:rPr lang="da-DK" sz="800" b="1">
                <a:solidFill>
                  <a:schemeClr val="tx1"/>
                </a:solidFill>
              </a:rPr>
            </a:br>
            <a:r>
              <a:rPr lang="da-DK" sz="800" b="1">
                <a:solidFill>
                  <a:schemeClr val="tx1"/>
                </a:solidFill>
              </a:rPr>
              <a:t>dokumentation</a:t>
            </a:r>
            <a:endParaRPr lang="da-DK" sz="800" b="1">
              <a:solidFill>
                <a:schemeClr val="tx1"/>
              </a:solidFill>
              <a:latin typeface="+mj-lt"/>
            </a:endParaRPr>
          </a:p>
        </p:txBody>
      </p:sp>
      <p:sp>
        <p:nvSpPr>
          <p:cNvPr id="4" name="Rektangel: afrundede hjørner 3">
            <a:extLst>
              <a:ext uri="{FF2B5EF4-FFF2-40B4-BE49-F238E27FC236}">
                <a16:creationId xmlns:a16="http://schemas.microsoft.com/office/drawing/2014/main" id="{36924850-CA57-249E-1C3B-645784E21FEF}"/>
              </a:ext>
            </a:extLst>
          </p:cNvPr>
          <p:cNvSpPr/>
          <p:nvPr/>
        </p:nvSpPr>
        <p:spPr>
          <a:xfrm>
            <a:off x="4692900" y="2400642"/>
            <a:ext cx="1104714" cy="2329847"/>
          </a:xfrm>
          <a:prstGeom prst="roundRect">
            <a:avLst/>
          </a:prstGeom>
          <a:solidFill>
            <a:srgbClr val="9CC7D8"/>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b="1">
                <a:solidFill>
                  <a:schemeClr val="tx1"/>
                </a:solidFill>
              </a:rPr>
              <a:t>Compliance</a:t>
            </a:r>
            <a:br>
              <a:rPr lang="da-DK" sz="800" b="1">
                <a:solidFill>
                  <a:schemeClr val="tx1"/>
                </a:solidFill>
              </a:rPr>
            </a:br>
            <a:r>
              <a:rPr lang="da-DK" sz="800" b="1">
                <a:solidFill>
                  <a:schemeClr val="tx1"/>
                </a:solidFill>
              </a:rPr>
              <a:t>dokumentation</a:t>
            </a:r>
            <a:endParaRPr lang="da-DK" sz="800" b="1">
              <a:solidFill>
                <a:schemeClr val="tx1"/>
              </a:solidFill>
              <a:latin typeface="+mj-lt"/>
            </a:endParaRPr>
          </a:p>
        </p:txBody>
      </p:sp>
      <p:sp>
        <p:nvSpPr>
          <p:cNvPr id="5" name="Rektangel: afrundede hjørner 4">
            <a:extLst>
              <a:ext uri="{FF2B5EF4-FFF2-40B4-BE49-F238E27FC236}">
                <a16:creationId xmlns:a16="http://schemas.microsoft.com/office/drawing/2014/main" id="{CA68381B-2BD4-921E-2D50-0CAE59F129DF}"/>
              </a:ext>
            </a:extLst>
          </p:cNvPr>
          <p:cNvSpPr/>
          <p:nvPr/>
        </p:nvSpPr>
        <p:spPr>
          <a:xfrm>
            <a:off x="6254055" y="2392154"/>
            <a:ext cx="1104714" cy="2338335"/>
          </a:xfrm>
          <a:prstGeom prst="roundRect">
            <a:avLst/>
          </a:prstGeom>
          <a:solidFill>
            <a:srgbClr val="9CC7D8"/>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b="1">
                <a:solidFill>
                  <a:schemeClr val="tx1"/>
                </a:solidFill>
              </a:rPr>
              <a:t>Compliance</a:t>
            </a:r>
            <a:br>
              <a:rPr lang="da-DK" sz="800" b="1">
                <a:solidFill>
                  <a:schemeClr val="tx1"/>
                </a:solidFill>
              </a:rPr>
            </a:br>
            <a:r>
              <a:rPr lang="da-DK" sz="800" b="1">
                <a:solidFill>
                  <a:schemeClr val="tx1"/>
                </a:solidFill>
              </a:rPr>
              <a:t>dokumentation</a:t>
            </a:r>
            <a:endParaRPr lang="da-DK" sz="800" b="1">
              <a:solidFill>
                <a:schemeClr val="tx1"/>
              </a:solidFill>
              <a:latin typeface="+mj-lt"/>
            </a:endParaRPr>
          </a:p>
        </p:txBody>
      </p:sp>
      <p:sp>
        <p:nvSpPr>
          <p:cNvPr id="6" name="Rektangel: afrundede hjørner 5">
            <a:extLst>
              <a:ext uri="{FF2B5EF4-FFF2-40B4-BE49-F238E27FC236}">
                <a16:creationId xmlns:a16="http://schemas.microsoft.com/office/drawing/2014/main" id="{643B6A91-742D-76C1-6CD8-80F7202A7A48}"/>
              </a:ext>
            </a:extLst>
          </p:cNvPr>
          <p:cNvSpPr/>
          <p:nvPr/>
        </p:nvSpPr>
        <p:spPr>
          <a:xfrm>
            <a:off x="7821163" y="2800489"/>
            <a:ext cx="1104714" cy="1930000"/>
          </a:xfrm>
          <a:prstGeom prst="roundRect">
            <a:avLst/>
          </a:prstGeom>
          <a:solidFill>
            <a:srgbClr val="9CC7D8"/>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b="1">
                <a:solidFill>
                  <a:schemeClr val="tx1"/>
                </a:solidFill>
              </a:rPr>
              <a:t>Compliance</a:t>
            </a:r>
            <a:br>
              <a:rPr lang="da-DK" sz="800" b="1">
                <a:solidFill>
                  <a:schemeClr val="tx1"/>
                </a:solidFill>
              </a:rPr>
            </a:br>
            <a:r>
              <a:rPr lang="da-DK" sz="800" b="1">
                <a:solidFill>
                  <a:schemeClr val="tx1"/>
                </a:solidFill>
              </a:rPr>
              <a:t>dokumentation</a:t>
            </a:r>
            <a:endParaRPr lang="da-DK" sz="800" b="1">
              <a:solidFill>
                <a:schemeClr val="tx1"/>
              </a:solidFill>
              <a:latin typeface="+mj-lt"/>
            </a:endParaRPr>
          </a:p>
        </p:txBody>
      </p:sp>
      <p:sp>
        <p:nvSpPr>
          <p:cNvPr id="7" name="Rektangel: afrundede hjørner 6">
            <a:extLst>
              <a:ext uri="{FF2B5EF4-FFF2-40B4-BE49-F238E27FC236}">
                <a16:creationId xmlns:a16="http://schemas.microsoft.com/office/drawing/2014/main" id="{AF204F91-A4BF-DD92-7CDB-DD6F49D88B2B}"/>
              </a:ext>
            </a:extLst>
          </p:cNvPr>
          <p:cNvSpPr/>
          <p:nvPr/>
        </p:nvSpPr>
        <p:spPr>
          <a:xfrm>
            <a:off x="9250246" y="3473467"/>
            <a:ext cx="1104714" cy="1257022"/>
          </a:xfrm>
          <a:prstGeom prst="roundRect">
            <a:avLst/>
          </a:prstGeom>
          <a:solidFill>
            <a:srgbClr val="9CC7D8"/>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b="1">
                <a:solidFill>
                  <a:schemeClr val="tx1"/>
                </a:solidFill>
              </a:rPr>
              <a:t>Compliance</a:t>
            </a:r>
            <a:br>
              <a:rPr lang="da-DK" sz="800" b="1">
                <a:solidFill>
                  <a:schemeClr val="tx1"/>
                </a:solidFill>
              </a:rPr>
            </a:br>
            <a:r>
              <a:rPr lang="da-DK" sz="800" b="1">
                <a:solidFill>
                  <a:schemeClr val="tx1"/>
                </a:solidFill>
              </a:rPr>
              <a:t>dokumentation</a:t>
            </a:r>
            <a:endParaRPr lang="da-DK" sz="800" b="1">
              <a:solidFill>
                <a:schemeClr val="tx1"/>
              </a:solidFill>
              <a:latin typeface="+mj-lt"/>
            </a:endParaRPr>
          </a:p>
        </p:txBody>
      </p:sp>
    </p:spTree>
    <p:extLst>
      <p:ext uri="{BB962C8B-B14F-4D97-AF65-F5344CB8AC3E}">
        <p14:creationId xmlns:p14="http://schemas.microsoft.com/office/powerpoint/2010/main" val="3493852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1D18E-DC1E-4812-9D45-82280700E0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91DD5B-24F4-03E3-6184-6143873CAEAD}"/>
              </a:ext>
            </a:extLst>
          </p:cNvPr>
          <p:cNvSpPr>
            <a:spLocks noGrp="1"/>
          </p:cNvSpPr>
          <p:nvPr>
            <p:ph type="title"/>
          </p:nvPr>
        </p:nvSpPr>
        <p:spPr>
          <a:xfrm>
            <a:off x="336561" y="1273943"/>
            <a:ext cx="4308858" cy="3255264"/>
          </a:xfrm>
        </p:spPr>
        <p:txBody>
          <a:bodyPr/>
          <a:lstStyle/>
          <a:p>
            <a:r>
              <a:rPr lang="da-DK" sz="3200"/>
              <a:t>Multi-framework compliance</a:t>
            </a:r>
          </a:p>
        </p:txBody>
      </p:sp>
      <p:grpSp>
        <p:nvGrpSpPr>
          <p:cNvPr id="3" name="Gruppe 2">
            <a:extLst>
              <a:ext uri="{FF2B5EF4-FFF2-40B4-BE49-F238E27FC236}">
                <a16:creationId xmlns:a16="http://schemas.microsoft.com/office/drawing/2014/main" id="{D2A32E3A-9C6A-6E86-ED8F-35A50FBE7585}"/>
              </a:ext>
            </a:extLst>
          </p:cNvPr>
          <p:cNvGrpSpPr/>
          <p:nvPr/>
        </p:nvGrpSpPr>
        <p:grpSpPr>
          <a:xfrm>
            <a:off x="804747" y="4938484"/>
            <a:ext cx="10582507" cy="1558329"/>
            <a:chOff x="804746" y="4518621"/>
            <a:chExt cx="10582507" cy="1558329"/>
          </a:xfrm>
        </p:grpSpPr>
        <p:sp>
          <p:nvSpPr>
            <p:cNvPr id="4" name="Rektangel: afrundede hjørner 3">
              <a:extLst>
                <a:ext uri="{FF2B5EF4-FFF2-40B4-BE49-F238E27FC236}">
                  <a16:creationId xmlns:a16="http://schemas.microsoft.com/office/drawing/2014/main" id="{137CB13B-ECCE-E442-FAC6-70EC655797B4}"/>
                </a:ext>
              </a:extLst>
            </p:cNvPr>
            <p:cNvSpPr/>
            <p:nvPr/>
          </p:nvSpPr>
          <p:spPr>
            <a:xfrm>
              <a:off x="804746" y="4518621"/>
              <a:ext cx="10582507" cy="155832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5" name="Gruppe 4">
              <a:extLst>
                <a:ext uri="{FF2B5EF4-FFF2-40B4-BE49-F238E27FC236}">
                  <a16:creationId xmlns:a16="http://schemas.microsoft.com/office/drawing/2014/main" id="{D1637E60-5168-8D2A-3203-2517AE78A504}"/>
                </a:ext>
              </a:extLst>
            </p:cNvPr>
            <p:cNvGrpSpPr/>
            <p:nvPr/>
          </p:nvGrpSpPr>
          <p:grpSpPr>
            <a:xfrm>
              <a:off x="5317598" y="4983886"/>
              <a:ext cx="1556804" cy="964020"/>
              <a:chOff x="4747" y="845857"/>
              <a:chExt cx="1422558" cy="1127810"/>
            </a:xfrm>
            <a:solidFill>
              <a:srgbClr val="E2007A"/>
            </a:solidFill>
            <a:scene3d>
              <a:camera prst="orthographicFront"/>
              <a:lightRig rig="flat" dir="t"/>
            </a:scene3d>
          </p:grpSpPr>
          <p:sp>
            <p:nvSpPr>
              <p:cNvPr id="19" name="Rektangel: afrundede hjørner 18">
                <a:extLst>
                  <a:ext uri="{FF2B5EF4-FFF2-40B4-BE49-F238E27FC236}">
                    <a16:creationId xmlns:a16="http://schemas.microsoft.com/office/drawing/2014/main" id="{4B832855-D277-0FE1-F278-F4BC37D27AC1}"/>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20" name="Rektangel: afrundede hjørner 4">
                <a:extLst>
                  <a:ext uri="{FF2B5EF4-FFF2-40B4-BE49-F238E27FC236}">
                    <a16:creationId xmlns:a16="http://schemas.microsoft.com/office/drawing/2014/main" id="{7048C179-3179-4FFB-923B-E9F095946F2D}"/>
                  </a:ext>
                </a:extLst>
              </p:cNvPr>
              <p:cNvSpPr txBox="1"/>
              <p:nvPr/>
            </p:nvSpPr>
            <p:spPr>
              <a:xfrm>
                <a:off x="64307" y="900911"/>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Logning</a:t>
                </a:r>
                <a:endParaRPr lang="da-DK" sz="1500">
                  <a:solidFill>
                    <a:schemeClr val="bg1"/>
                  </a:solidFill>
                  <a:latin typeface="+mj-lt"/>
                </a:endParaRPr>
              </a:p>
            </p:txBody>
          </p:sp>
        </p:grpSp>
        <p:grpSp>
          <p:nvGrpSpPr>
            <p:cNvPr id="6" name="Gruppe 5">
              <a:extLst>
                <a:ext uri="{FF2B5EF4-FFF2-40B4-BE49-F238E27FC236}">
                  <a16:creationId xmlns:a16="http://schemas.microsoft.com/office/drawing/2014/main" id="{B408D397-7702-1F77-8C93-A49D34FB2578}"/>
                </a:ext>
              </a:extLst>
            </p:cNvPr>
            <p:cNvGrpSpPr/>
            <p:nvPr/>
          </p:nvGrpSpPr>
          <p:grpSpPr>
            <a:xfrm>
              <a:off x="1063250" y="4957991"/>
              <a:ext cx="1556804" cy="964020"/>
              <a:chOff x="4747" y="845857"/>
              <a:chExt cx="1422558" cy="1127810"/>
            </a:xfrm>
            <a:solidFill>
              <a:srgbClr val="E2007A"/>
            </a:solidFill>
            <a:scene3d>
              <a:camera prst="orthographicFront"/>
              <a:lightRig rig="flat" dir="t"/>
            </a:scene3d>
          </p:grpSpPr>
          <p:sp>
            <p:nvSpPr>
              <p:cNvPr id="17" name="Rektangel: afrundede hjørner 16">
                <a:extLst>
                  <a:ext uri="{FF2B5EF4-FFF2-40B4-BE49-F238E27FC236}">
                    <a16:creationId xmlns:a16="http://schemas.microsoft.com/office/drawing/2014/main" id="{F471A4A3-2624-D02F-16E6-43E37D983B14}"/>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18" name="Rektangel: afrundede hjørner 4">
                <a:extLst>
                  <a:ext uri="{FF2B5EF4-FFF2-40B4-BE49-F238E27FC236}">
                    <a16:creationId xmlns:a16="http://schemas.microsoft.com/office/drawing/2014/main" id="{5F85A00F-6F2A-9111-6BD5-F84F83FBEFAC}"/>
                  </a:ext>
                </a:extLst>
              </p:cNvPr>
              <p:cNvSpPr txBox="1"/>
              <p:nvPr/>
            </p:nvSpPr>
            <p:spPr>
              <a:xfrm>
                <a:off x="64307" y="900911"/>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Patch-</a:t>
                </a:r>
                <a:br>
                  <a:rPr lang="da-DK" sz="1500" b="1">
                    <a:solidFill>
                      <a:schemeClr val="bg1"/>
                    </a:solidFill>
                    <a:latin typeface="+mj-lt"/>
                  </a:rPr>
                </a:br>
                <a:r>
                  <a:rPr lang="da-DK" sz="1500" b="1">
                    <a:solidFill>
                      <a:schemeClr val="bg1"/>
                    </a:solidFill>
                    <a:latin typeface="+mj-lt"/>
                  </a:rPr>
                  <a:t>management</a:t>
                </a:r>
                <a:endParaRPr lang="da-DK" sz="1500">
                  <a:solidFill>
                    <a:schemeClr val="bg1"/>
                  </a:solidFill>
                  <a:latin typeface="+mj-lt"/>
                </a:endParaRPr>
              </a:p>
            </p:txBody>
          </p:sp>
        </p:grpSp>
        <p:grpSp>
          <p:nvGrpSpPr>
            <p:cNvPr id="7" name="Gruppe 6">
              <a:extLst>
                <a:ext uri="{FF2B5EF4-FFF2-40B4-BE49-F238E27FC236}">
                  <a16:creationId xmlns:a16="http://schemas.microsoft.com/office/drawing/2014/main" id="{335C15C3-DC0E-028F-112F-CF39544CE859}"/>
                </a:ext>
              </a:extLst>
            </p:cNvPr>
            <p:cNvGrpSpPr/>
            <p:nvPr/>
          </p:nvGrpSpPr>
          <p:grpSpPr>
            <a:xfrm>
              <a:off x="3191506" y="4983886"/>
              <a:ext cx="1556804" cy="964020"/>
              <a:chOff x="4747" y="845857"/>
              <a:chExt cx="1422558" cy="1127810"/>
            </a:xfrm>
            <a:solidFill>
              <a:srgbClr val="E2007A"/>
            </a:solidFill>
            <a:scene3d>
              <a:camera prst="orthographicFront"/>
              <a:lightRig rig="flat" dir="t"/>
            </a:scene3d>
          </p:grpSpPr>
          <p:sp>
            <p:nvSpPr>
              <p:cNvPr id="15" name="Rektangel: afrundede hjørner 14">
                <a:extLst>
                  <a:ext uri="{FF2B5EF4-FFF2-40B4-BE49-F238E27FC236}">
                    <a16:creationId xmlns:a16="http://schemas.microsoft.com/office/drawing/2014/main" id="{A27A632D-EFA0-FB88-310D-864F65EA9480}"/>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16" name="Rektangel: afrundede hjørner 4">
                <a:extLst>
                  <a:ext uri="{FF2B5EF4-FFF2-40B4-BE49-F238E27FC236}">
                    <a16:creationId xmlns:a16="http://schemas.microsoft.com/office/drawing/2014/main" id="{80A2B2C8-359D-4CC0-6B8B-7407F40614DA}"/>
                  </a:ext>
                </a:extLst>
              </p:cNvPr>
              <p:cNvSpPr txBox="1"/>
              <p:nvPr/>
            </p:nvSpPr>
            <p:spPr>
              <a:xfrm>
                <a:off x="64307" y="900911"/>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err="1">
                    <a:solidFill>
                      <a:schemeClr val="bg1"/>
                    </a:solidFill>
                    <a:latin typeface="+mj-lt"/>
                  </a:rPr>
                  <a:t>Procesgennem</a:t>
                </a:r>
                <a:r>
                  <a:rPr lang="da-DK" sz="1500" b="1">
                    <a:solidFill>
                      <a:schemeClr val="bg1"/>
                    </a:solidFill>
                    <a:latin typeface="+mj-lt"/>
                  </a:rPr>
                  <a:t>-gang art. 30</a:t>
                </a:r>
                <a:endParaRPr lang="da-DK" sz="1500">
                  <a:solidFill>
                    <a:schemeClr val="bg1"/>
                  </a:solidFill>
                  <a:latin typeface="+mj-lt"/>
                </a:endParaRPr>
              </a:p>
            </p:txBody>
          </p:sp>
        </p:grpSp>
        <p:grpSp>
          <p:nvGrpSpPr>
            <p:cNvPr id="8" name="Gruppe 7">
              <a:extLst>
                <a:ext uri="{FF2B5EF4-FFF2-40B4-BE49-F238E27FC236}">
                  <a16:creationId xmlns:a16="http://schemas.microsoft.com/office/drawing/2014/main" id="{4EF60FDB-A97B-E019-5734-AA45DA94D6C2}"/>
                </a:ext>
              </a:extLst>
            </p:cNvPr>
            <p:cNvGrpSpPr/>
            <p:nvPr/>
          </p:nvGrpSpPr>
          <p:grpSpPr>
            <a:xfrm>
              <a:off x="7443692" y="5005050"/>
              <a:ext cx="1556804" cy="964020"/>
              <a:chOff x="4747" y="845857"/>
              <a:chExt cx="1422558" cy="1127810"/>
            </a:xfrm>
            <a:solidFill>
              <a:srgbClr val="E2007A"/>
            </a:solidFill>
            <a:scene3d>
              <a:camera prst="orthographicFront"/>
              <a:lightRig rig="flat" dir="t"/>
            </a:scene3d>
          </p:grpSpPr>
          <p:sp>
            <p:nvSpPr>
              <p:cNvPr id="13" name="Rektangel: afrundede hjørner 12">
                <a:extLst>
                  <a:ext uri="{FF2B5EF4-FFF2-40B4-BE49-F238E27FC236}">
                    <a16:creationId xmlns:a16="http://schemas.microsoft.com/office/drawing/2014/main" id="{A34593D3-1B91-661E-E511-4A6B6C3E3745}"/>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14" name="Rektangel: afrundede hjørner 4">
                <a:extLst>
                  <a:ext uri="{FF2B5EF4-FFF2-40B4-BE49-F238E27FC236}">
                    <a16:creationId xmlns:a16="http://schemas.microsoft.com/office/drawing/2014/main" id="{44D0D988-5E9D-F131-BD78-5ED7EC962371}"/>
                  </a:ext>
                </a:extLst>
              </p:cNvPr>
              <p:cNvSpPr txBox="1"/>
              <p:nvPr/>
            </p:nvSpPr>
            <p:spPr>
              <a:xfrm>
                <a:off x="59802" y="900911"/>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Brugerstyring</a:t>
                </a:r>
                <a:endParaRPr lang="da-DK" sz="1500">
                  <a:solidFill>
                    <a:schemeClr val="bg1"/>
                  </a:solidFill>
                  <a:latin typeface="+mj-lt"/>
                </a:endParaRPr>
              </a:p>
            </p:txBody>
          </p:sp>
        </p:grpSp>
        <p:grpSp>
          <p:nvGrpSpPr>
            <p:cNvPr id="9" name="Gruppe 8">
              <a:extLst>
                <a:ext uri="{FF2B5EF4-FFF2-40B4-BE49-F238E27FC236}">
                  <a16:creationId xmlns:a16="http://schemas.microsoft.com/office/drawing/2014/main" id="{406BA0F4-8921-6096-7F30-DC5B0DB97D9D}"/>
                </a:ext>
              </a:extLst>
            </p:cNvPr>
            <p:cNvGrpSpPr/>
            <p:nvPr/>
          </p:nvGrpSpPr>
          <p:grpSpPr>
            <a:xfrm>
              <a:off x="9569784" y="4983886"/>
              <a:ext cx="1556804" cy="964020"/>
              <a:chOff x="4747" y="845857"/>
              <a:chExt cx="1422558" cy="1127810"/>
            </a:xfrm>
            <a:solidFill>
              <a:srgbClr val="E2007A"/>
            </a:solidFill>
            <a:scene3d>
              <a:camera prst="orthographicFront"/>
              <a:lightRig rig="flat" dir="t"/>
            </a:scene3d>
          </p:grpSpPr>
          <p:sp>
            <p:nvSpPr>
              <p:cNvPr id="11" name="Rektangel: afrundede hjørner 10">
                <a:extLst>
                  <a:ext uri="{FF2B5EF4-FFF2-40B4-BE49-F238E27FC236}">
                    <a16:creationId xmlns:a16="http://schemas.microsoft.com/office/drawing/2014/main" id="{AAF58C69-2B9C-B79F-194A-8D54A0F498A9}"/>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12" name="Rektangel: afrundede hjørner 4">
                <a:extLst>
                  <a:ext uri="{FF2B5EF4-FFF2-40B4-BE49-F238E27FC236}">
                    <a16:creationId xmlns:a16="http://schemas.microsoft.com/office/drawing/2014/main" id="{4EFDB21E-9CCC-C764-16C5-E7AED1CC2ED2}"/>
                  </a:ext>
                </a:extLst>
              </p:cNvPr>
              <p:cNvSpPr txBox="1"/>
              <p:nvPr/>
            </p:nvSpPr>
            <p:spPr>
              <a:xfrm>
                <a:off x="59802" y="900911"/>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Sletning</a:t>
                </a:r>
                <a:endParaRPr lang="da-DK" sz="1500">
                  <a:solidFill>
                    <a:schemeClr val="bg1"/>
                  </a:solidFill>
                  <a:latin typeface="+mj-lt"/>
                </a:endParaRPr>
              </a:p>
            </p:txBody>
          </p:sp>
        </p:grpSp>
        <p:sp>
          <p:nvSpPr>
            <p:cNvPr id="10" name="Tekstfelt 9">
              <a:extLst>
                <a:ext uri="{FF2B5EF4-FFF2-40B4-BE49-F238E27FC236}">
                  <a16:creationId xmlns:a16="http://schemas.microsoft.com/office/drawing/2014/main" id="{346CB801-7488-9FE6-BB4E-C4A40C46D200}"/>
                </a:ext>
              </a:extLst>
            </p:cNvPr>
            <p:cNvSpPr txBox="1"/>
            <p:nvPr/>
          </p:nvSpPr>
          <p:spPr>
            <a:xfrm>
              <a:off x="962729" y="4562604"/>
              <a:ext cx="3317831" cy="369332"/>
            </a:xfrm>
            <a:prstGeom prst="rect">
              <a:avLst/>
            </a:prstGeom>
            <a:noFill/>
          </p:spPr>
          <p:txBody>
            <a:bodyPr wrap="none" rtlCol="0">
              <a:spAutoFit/>
            </a:bodyPr>
            <a:lstStyle/>
            <a:p>
              <a:r>
                <a:rPr lang="da-DK">
                  <a:solidFill>
                    <a:schemeClr val="tx1">
                      <a:lumMod val="85000"/>
                      <a:lumOff val="15000"/>
                    </a:schemeClr>
                  </a:solidFill>
                  <a:latin typeface="+mj-lt"/>
                </a:rPr>
                <a:t>Opfølgende verifikationskontroller</a:t>
              </a:r>
            </a:p>
          </p:txBody>
        </p:sp>
      </p:grpSp>
      <p:grpSp>
        <p:nvGrpSpPr>
          <p:cNvPr id="21" name="Gruppe 20">
            <a:extLst>
              <a:ext uri="{FF2B5EF4-FFF2-40B4-BE49-F238E27FC236}">
                <a16:creationId xmlns:a16="http://schemas.microsoft.com/office/drawing/2014/main" id="{785332CF-F0D1-A09D-D148-FBDA50F0B5D3}"/>
              </a:ext>
            </a:extLst>
          </p:cNvPr>
          <p:cNvGrpSpPr/>
          <p:nvPr/>
        </p:nvGrpSpPr>
        <p:grpSpPr>
          <a:xfrm>
            <a:off x="1679160" y="2934863"/>
            <a:ext cx="2652092" cy="1210968"/>
            <a:chOff x="555209" y="1954937"/>
            <a:chExt cx="3448139" cy="1323357"/>
          </a:xfrm>
          <a:solidFill>
            <a:srgbClr val="367189"/>
          </a:solidFill>
        </p:grpSpPr>
        <p:grpSp>
          <p:nvGrpSpPr>
            <p:cNvPr id="22" name="Gruppe 21">
              <a:extLst>
                <a:ext uri="{FF2B5EF4-FFF2-40B4-BE49-F238E27FC236}">
                  <a16:creationId xmlns:a16="http://schemas.microsoft.com/office/drawing/2014/main" id="{55CD7F93-ED6C-5EBE-AF45-FB6F37AC53FF}"/>
                </a:ext>
              </a:extLst>
            </p:cNvPr>
            <p:cNvGrpSpPr/>
            <p:nvPr/>
          </p:nvGrpSpPr>
          <p:grpSpPr>
            <a:xfrm>
              <a:off x="555209" y="1954937"/>
              <a:ext cx="1556804" cy="964020"/>
              <a:chOff x="4747" y="845857"/>
              <a:chExt cx="1422558" cy="1127810"/>
            </a:xfrm>
            <a:grpFill/>
            <a:scene3d>
              <a:camera prst="orthographicFront"/>
              <a:lightRig rig="flat" dir="t"/>
            </a:scene3d>
          </p:grpSpPr>
          <p:sp>
            <p:nvSpPr>
              <p:cNvPr id="24" name="Rektangel: afrundede hjørner 23">
                <a:extLst>
                  <a:ext uri="{FF2B5EF4-FFF2-40B4-BE49-F238E27FC236}">
                    <a16:creationId xmlns:a16="http://schemas.microsoft.com/office/drawing/2014/main" id="{265432B7-FFBE-E414-9E17-8D88F75AFE27}"/>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25" name="Rektangel: afrundede hjørner 4">
                <a:extLst>
                  <a:ext uri="{FF2B5EF4-FFF2-40B4-BE49-F238E27FC236}">
                    <a16:creationId xmlns:a16="http://schemas.microsoft.com/office/drawing/2014/main" id="{85B75B63-666E-ED41-A6EC-D6B88F18E6F8}"/>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GDPR</a:t>
                </a:r>
                <a:endParaRPr lang="da-DK" sz="1500">
                  <a:solidFill>
                    <a:schemeClr val="bg1"/>
                  </a:solidFill>
                  <a:latin typeface="+mj-lt"/>
                </a:endParaRPr>
              </a:p>
            </p:txBody>
          </p:sp>
        </p:grpSp>
        <p:sp>
          <p:nvSpPr>
            <p:cNvPr id="23" name="Pil: højre 22">
              <a:extLst>
                <a:ext uri="{FF2B5EF4-FFF2-40B4-BE49-F238E27FC236}">
                  <a16:creationId xmlns:a16="http://schemas.microsoft.com/office/drawing/2014/main" id="{3320E63A-8EB1-EF15-A7FF-7DB17D43B43B}"/>
                </a:ext>
              </a:extLst>
            </p:cNvPr>
            <p:cNvSpPr/>
            <p:nvPr/>
          </p:nvSpPr>
          <p:spPr>
            <a:xfrm rot="1094780">
              <a:off x="2526860" y="2992122"/>
              <a:ext cx="1476488" cy="286172"/>
            </a:xfrm>
            <a:prstGeom prst="rightArrow">
              <a:avLst>
                <a:gd name="adj1" fmla="val 50000"/>
                <a:gd name="adj2" fmla="val 57565"/>
              </a:avLst>
            </a:prstGeom>
            <a:grp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grpSp>
        <p:nvGrpSpPr>
          <p:cNvPr id="26" name="Gruppe 25">
            <a:extLst>
              <a:ext uri="{FF2B5EF4-FFF2-40B4-BE49-F238E27FC236}">
                <a16:creationId xmlns:a16="http://schemas.microsoft.com/office/drawing/2014/main" id="{9795615E-0AA5-550C-5A75-D0354BBDFCE8}"/>
              </a:ext>
            </a:extLst>
          </p:cNvPr>
          <p:cNvGrpSpPr/>
          <p:nvPr/>
        </p:nvGrpSpPr>
        <p:grpSpPr>
          <a:xfrm>
            <a:off x="7727032" y="2915413"/>
            <a:ext cx="2674269" cy="1091207"/>
            <a:chOff x="8117556" y="1946601"/>
            <a:chExt cx="3476972" cy="1192481"/>
          </a:xfrm>
          <a:solidFill>
            <a:srgbClr val="367189"/>
          </a:solidFill>
        </p:grpSpPr>
        <p:grpSp>
          <p:nvGrpSpPr>
            <p:cNvPr id="27" name="Gruppe 26">
              <a:extLst>
                <a:ext uri="{FF2B5EF4-FFF2-40B4-BE49-F238E27FC236}">
                  <a16:creationId xmlns:a16="http://schemas.microsoft.com/office/drawing/2014/main" id="{98306F42-9F80-FB26-826C-FD20FB2CBC8A}"/>
                </a:ext>
              </a:extLst>
            </p:cNvPr>
            <p:cNvGrpSpPr/>
            <p:nvPr/>
          </p:nvGrpSpPr>
          <p:grpSpPr>
            <a:xfrm>
              <a:off x="10037724" y="1946601"/>
              <a:ext cx="1556804" cy="964020"/>
              <a:chOff x="4747" y="845857"/>
              <a:chExt cx="1422558" cy="1127810"/>
            </a:xfrm>
            <a:grpFill/>
            <a:scene3d>
              <a:camera prst="orthographicFront"/>
              <a:lightRig rig="flat" dir="t"/>
            </a:scene3d>
          </p:grpSpPr>
          <p:sp>
            <p:nvSpPr>
              <p:cNvPr id="29" name="Rektangel: afrundede hjørner 28">
                <a:extLst>
                  <a:ext uri="{FF2B5EF4-FFF2-40B4-BE49-F238E27FC236}">
                    <a16:creationId xmlns:a16="http://schemas.microsoft.com/office/drawing/2014/main" id="{A4E06DF9-BAD2-8A88-97DA-CC5D91B2DAF4}"/>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30" name="Rektangel: afrundede hjørner 4">
                <a:extLst>
                  <a:ext uri="{FF2B5EF4-FFF2-40B4-BE49-F238E27FC236}">
                    <a16:creationId xmlns:a16="http://schemas.microsoft.com/office/drawing/2014/main" id="{E51D93FF-2B5C-CF24-FE52-17085FF085BE}"/>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600" b="1">
                    <a:latin typeface="Questa-Regular"/>
                  </a:rPr>
                  <a:t>NIS2</a:t>
                </a:r>
                <a:endParaRPr lang="da-DK" sz="1500" b="1">
                  <a:solidFill>
                    <a:schemeClr val="bg1"/>
                  </a:solidFill>
                  <a:latin typeface="+mj-lt"/>
                </a:endParaRPr>
              </a:p>
            </p:txBody>
          </p:sp>
        </p:grpSp>
        <p:sp>
          <p:nvSpPr>
            <p:cNvPr id="28" name="Pil: højre 27">
              <a:extLst>
                <a:ext uri="{FF2B5EF4-FFF2-40B4-BE49-F238E27FC236}">
                  <a16:creationId xmlns:a16="http://schemas.microsoft.com/office/drawing/2014/main" id="{E88BE054-D02D-42AF-5857-795146294AF2}"/>
                </a:ext>
              </a:extLst>
            </p:cNvPr>
            <p:cNvSpPr/>
            <p:nvPr/>
          </p:nvSpPr>
          <p:spPr>
            <a:xfrm rot="20354781" flipH="1">
              <a:off x="8117556" y="2852910"/>
              <a:ext cx="1476488" cy="286172"/>
            </a:xfrm>
            <a:prstGeom prst="rightArrow">
              <a:avLst/>
            </a:prstGeom>
            <a:grp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grpSp>
        <p:nvGrpSpPr>
          <p:cNvPr id="31" name="Gruppe 30">
            <a:extLst>
              <a:ext uri="{FF2B5EF4-FFF2-40B4-BE49-F238E27FC236}">
                <a16:creationId xmlns:a16="http://schemas.microsoft.com/office/drawing/2014/main" id="{14BAC56D-FE1A-2660-46D4-DAB8E80C9844}"/>
              </a:ext>
            </a:extLst>
          </p:cNvPr>
          <p:cNvGrpSpPr/>
          <p:nvPr/>
        </p:nvGrpSpPr>
        <p:grpSpPr>
          <a:xfrm>
            <a:off x="3073430" y="2111504"/>
            <a:ext cx="1659328" cy="1832158"/>
            <a:chOff x="3073430" y="1672592"/>
            <a:chExt cx="1659328" cy="1832158"/>
          </a:xfrm>
          <a:solidFill>
            <a:srgbClr val="367189"/>
          </a:solidFill>
        </p:grpSpPr>
        <p:grpSp>
          <p:nvGrpSpPr>
            <p:cNvPr id="32" name="Gruppe 31">
              <a:extLst>
                <a:ext uri="{FF2B5EF4-FFF2-40B4-BE49-F238E27FC236}">
                  <a16:creationId xmlns:a16="http://schemas.microsoft.com/office/drawing/2014/main" id="{FB0E9BC1-05AD-4DBC-AA2C-C792B3496B73}"/>
                </a:ext>
              </a:extLst>
            </p:cNvPr>
            <p:cNvGrpSpPr/>
            <p:nvPr/>
          </p:nvGrpSpPr>
          <p:grpSpPr>
            <a:xfrm>
              <a:off x="3073430" y="1672592"/>
              <a:ext cx="1197396" cy="882148"/>
              <a:chOff x="4747" y="845857"/>
              <a:chExt cx="1422558" cy="1127810"/>
            </a:xfrm>
            <a:grpFill/>
            <a:scene3d>
              <a:camera prst="orthographicFront"/>
              <a:lightRig rig="flat" dir="t"/>
            </a:scene3d>
          </p:grpSpPr>
          <p:sp>
            <p:nvSpPr>
              <p:cNvPr id="34" name="Rektangel: afrundede hjørner 33">
                <a:extLst>
                  <a:ext uri="{FF2B5EF4-FFF2-40B4-BE49-F238E27FC236}">
                    <a16:creationId xmlns:a16="http://schemas.microsoft.com/office/drawing/2014/main" id="{2D438876-FB99-89E7-9D1A-84649F09E5CC}"/>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35" name="Rektangel: afrundede hjørner 4">
                <a:extLst>
                  <a:ext uri="{FF2B5EF4-FFF2-40B4-BE49-F238E27FC236}">
                    <a16:creationId xmlns:a16="http://schemas.microsoft.com/office/drawing/2014/main" id="{49DC9D06-F8F9-B7D9-6B4E-E2EB399A132D}"/>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endParaRPr lang="da-DK" sz="1500" b="1">
                  <a:latin typeface="+mj-lt"/>
                </a:endParaRPr>
              </a:p>
              <a:p>
                <a:pPr algn="ctr" defTabSz="711236">
                  <a:lnSpc>
                    <a:spcPct val="90000"/>
                  </a:lnSpc>
                  <a:spcAft>
                    <a:spcPct val="35000"/>
                  </a:spcAft>
                </a:pPr>
                <a:r>
                  <a:rPr lang="da-DK" sz="1500" b="1">
                    <a:latin typeface="+mj-lt"/>
                  </a:rPr>
                  <a:t>ISO27001</a:t>
                </a:r>
                <a:br>
                  <a:rPr lang="da-DK" sz="1500" b="1">
                    <a:latin typeface="+mj-lt"/>
                  </a:rPr>
                </a:br>
                <a:endParaRPr lang="da-DK" sz="1500">
                  <a:latin typeface="+mj-lt"/>
                </a:endParaRPr>
              </a:p>
            </p:txBody>
          </p:sp>
        </p:grpSp>
        <p:sp>
          <p:nvSpPr>
            <p:cNvPr id="33" name="Pil: højre 32">
              <a:extLst>
                <a:ext uri="{FF2B5EF4-FFF2-40B4-BE49-F238E27FC236}">
                  <a16:creationId xmlns:a16="http://schemas.microsoft.com/office/drawing/2014/main" id="{E94E89DD-DC52-3DCA-E585-7C72355784B1}"/>
                </a:ext>
              </a:extLst>
            </p:cNvPr>
            <p:cNvSpPr/>
            <p:nvPr/>
          </p:nvSpPr>
          <p:spPr>
            <a:xfrm rot="2876119">
              <a:off x="4116231" y="2888223"/>
              <a:ext cx="1012948" cy="220106"/>
            </a:xfrm>
            <a:prstGeom prst="rightArrow">
              <a:avLst/>
            </a:prstGeom>
            <a:grp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grpSp>
        <p:nvGrpSpPr>
          <p:cNvPr id="36" name="Gruppe 35">
            <a:extLst>
              <a:ext uri="{FF2B5EF4-FFF2-40B4-BE49-F238E27FC236}">
                <a16:creationId xmlns:a16="http://schemas.microsoft.com/office/drawing/2014/main" id="{0AAA9B93-73CB-AA34-6922-761651984810}"/>
              </a:ext>
            </a:extLst>
          </p:cNvPr>
          <p:cNvGrpSpPr/>
          <p:nvPr/>
        </p:nvGrpSpPr>
        <p:grpSpPr>
          <a:xfrm>
            <a:off x="4646559" y="1768171"/>
            <a:ext cx="1197396" cy="2046107"/>
            <a:chOff x="4408434" y="710737"/>
            <a:chExt cx="1556804" cy="2236004"/>
          </a:xfrm>
          <a:solidFill>
            <a:srgbClr val="367189"/>
          </a:solidFill>
        </p:grpSpPr>
        <p:grpSp>
          <p:nvGrpSpPr>
            <p:cNvPr id="37" name="Gruppe 36">
              <a:extLst>
                <a:ext uri="{FF2B5EF4-FFF2-40B4-BE49-F238E27FC236}">
                  <a16:creationId xmlns:a16="http://schemas.microsoft.com/office/drawing/2014/main" id="{BEACEACF-7ABA-6835-532B-7B0D1F495460}"/>
                </a:ext>
              </a:extLst>
            </p:cNvPr>
            <p:cNvGrpSpPr/>
            <p:nvPr/>
          </p:nvGrpSpPr>
          <p:grpSpPr>
            <a:xfrm>
              <a:off x="4408434" y="710737"/>
              <a:ext cx="1556804" cy="964020"/>
              <a:chOff x="4747" y="845857"/>
              <a:chExt cx="1422558" cy="1127810"/>
            </a:xfrm>
            <a:grpFill/>
            <a:scene3d>
              <a:camera prst="orthographicFront"/>
              <a:lightRig rig="flat" dir="t"/>
            </a:scene3d>
          </p:grpSpPr>
          <p:sp>
            <p:nvSpPr>
              <p:cNvPr id="39" name="Rektangel: afrundede hjørner 38">
                <a:extLst>
                  <a:ext uri="{FF2B5EF4-FFF2-40B4-BE49-F238E27FC236}">
                    <a16:creationId xmlns:a16="http://schemas.microsoft.com/office/drawing/2014/main" id="{4A86C910-1879-A1C9-8D06-9D1184E03F61}"/>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40" name="Rektangel: afrundede hjørner 4">
                <a:extLst>
                  <a:ext uri="{FF2B5EF4-FFF2-40B4-BE49-F238E27FC236}">
                    <a16:creationId xmlns:a16="http://schemas.microsoft.com/office/drawing/2014/main" id="{95033C7F-997C-AB83-49BD-932ACF65F9D6}"/>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latin typeface="+mj-lt"/>
                  </a:rPr>
                  <a:t>Tekniske min. krav</a:t>
                </a:r>
                <a:endParaRPr lang="da-DK" sz="1500">
                  <a:latin typeface="+mj-lt"/>
                </a:endParaRPr>
              </a:p>
            </p:txBody>
          </p:sp>
        </p:grpSp>
        <p:sp>
          <p:nvSpPr>
            <p:cNvPr id="38" name="Pil: højre 37">
              <a:extLst>
                <a:ext uri="{FF2B5EF4-FFF2-40B4-BE49-F238E27FC236}">
                  <a16:creationId xmlns:a16="http://schemas.microsoft.com/office/drawing/2014/main" id="{BA411F45-EFB8-501B-B912-6D5B96C71765}"/>
                </a:ext>
              </a:extLst>
            </p:cNvPr>
            <p:cNvSpPr/>
            <p:nvPr/>
          </p:nvSpPr>
          <p:spPr>
            <a:xfrm rot="4874462">
              <a:off x="4971621" y="2282584"/>
              <a:ext cx="1042143" cy="286172"/>
            </a:xfrm>
            <a:prstGeom prst="rightArrow">
              <a:avLst/>
            </a:prstGeom>
            <a:grp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grpSp>
        <p:nvGrpSpPr>
          <p:cNvPr id="41" name="Gruppe 40">
            <a:extLst>
              <a:ext uri="{FF2B5EF4-FFF2-40B4-BE49-F238E27FC236}">
                <a16:creationId xmlns:a16="http://schemas.microsoft.com/office/drawing/2014/main" id="{AB69F6F9-D6CD-3E2C-F6F8-5100E6AAF8B8}"/>
              </a:ext>
            </a:extLst>
          </p:cNvPr>
          <p:cNvGrpSpPr/>
          <p:nvPr/>
        </p:nvGrpSpPr>
        <p:grpSpPr>
          <a:xfrm>
            <a:off x="6207714" y="1763927"/>
            <a:ext cx="1197396" cy="2059813"/>
            <a:chOff x="6207714" y="705221"/>
            <a:chExt cx="1556804" cy="2250982"/>
          </a:xfrm>
          <a:solidFill>
            <a:srgbClr val="367189"/>
          </a:solidFill>
        </p:grpSpPr>
        <p:grpSp>
          <p:nvGrpSpPr>
            <p:cNvPr id="42" name="Gruppe 41">
              <a:extLst>
                <a:ext uri="{FF2B5EF4-FFF2-40B4-BE49-F238E27FC236}">
                  <a16:creationId xmlns:a16="http://schemas.microsoft.com/office/drawing/2014/main" id="{92379BB5-5E1C-E3B1-093D-C3FFEDF27572}"/>
                </a:ext>
              </a:extLst>
            </p:cNvPr>
            <p:cNvGrpSpPr/>
            <p:nvPr/>
          </p:nvGrpSpPr>
          <p:grpSpPr>
            <a:xfrm>
              <a:off x="6207714" y="705221"/>
              <a:ext cx="1556804" cy="964020"/>
              <a:chOff x="4747" y="845857"/>
              <a:chExt cx="1422558" cy="1127810"/>
            </a:xfrm>
            <a:grpFill/>
            <a:scene3d>
              <a:camera prst="orthographicFront"/>
              <a:lightRig rig="flat" dir="t"/>
            </a:scene3d>
          </p:grpSpPr>
          <p:sp>
            <p:nvSpPr>
              <p:cNvPr id="44" name="Rektangel: afrundede hjørner 43">
                <a:extLst>
                  <a:ext uri="{FF2B5EF4-FFF2-40B4-BE49-F238E27FC236}">
                    <a16:creationId xmlns:a16="http://schemas.microsoft.com/office/drawing/2014/main" id="{7A8FE07C-F697-F117-09C0-85B7AF4377F1}"/>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45" name="Rektangel: afrundede hjørner 4">
                <a:extLst>
                  <a:ext uri="{FF2B5EF4-FFF2-40B4-BE49-F238E27FC236}">
                    <a16:creationId xmlns:a16="http://schemas.microsoft.com/office/drawing/2014/main" id="{7F5B6766-183E-247D-5B41-D3D58797A8B3}"/>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latin typeface="+mj-lt"/>
                  </a:rPr>
                  <a:t>ISAE3000</a:t>
                </a:r>
              </a:p>
            </p:txBody>
          </p:sp>
        </p:grpSp>
        <p:sp>
          <p:nvSpPr>
            <p:cNvPr id="43" name="Pil: højre 42">
              <a:extLst>
                <a:ext uri="{FF2B5EF4-FFF2-40B4-BE49-F238E27FC236}">
                  <a16:creationId xmlns:a16="http://schemas.microsoft.com/office/drawing/2014/main" id="{BCBB0CAD-EE30-7041-96B8-CF22D59681F8}"/>
                </a:ext>
              </a:extLst>
            </p:cNvPr>
            <p:cNvSpPr/>
            <p:nvPr/>
          </p:nvSpPr>
          <p:spPr>
            <a:xfrm rot="17103564" flipH="1">
              <a:off x="6039699" y="2269513"/>
              <a:ext cx="1087209" cy="286172"/>
            </a:xfrm>
            <a:prstGeom prst="rightArrow">
              <a:avLst/>
            </a:prstGeom>
            <a:grp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grpSp>
        <p:nvGrpSpPr>
          <p:cNvPr id="46" name="Gruppe 45">
            <a:extLst>
              <a:ext uri="{FF2B5EF4-FFF2-40B4-BE49-F238E27FC236}">
                <a16:creationId xmlns:a16="http://schemas.microsoft.com/office/drawing/2014/main" id="{768F2812-E5FC-BEDC-97AD-028D6EE9EE28}"/>
              </a:ext>
            </a:extLst>
          </p:cNvPr>
          <p:cNvGrpSpPr/>
          <p:nvPr/>
        </p:nvGrpSpPr>
        <p:grpSpPr>
          <a:xfrm>
            <a:off x="7278760" y="2196713"/>
            <a:ext cx="1693458" cy="1737424"/>
            <a:chOff x="7478784" y="1206027"/>
            <a:chExt cx="2201763" cy="1898673"/>
          </a:xfrm>
          <a:solidFill>
            <a:srgbClr val="367189"/>
          </a:solidFill>
        </p:grpSpPr>
        <p:grpSp>
          <p:nvGrpSpPr>
            <p:cNvPr id="47" name="Gruppe 46">
              <a:extLst>
                <a:ext uri="{FF2B5EF4-FFF2-40B4-BE49-F238E27FC236}">
                  <a16:creationId xmlns:a16="http://schemas.microsoft.com/office/drawing/2014/main" id="{7A129F7E-3017-1D32-A827-605EDA3B927C}"/>
                </a:ext>
              </a:extLst>
            </p:cNvPr>
            <p:cNvGrpSpPr/>
            <p:nvPr/>
          </p:nvGrpSpPr>
          <p:grpSpPr>
            <a:xfrm>
              <a:off x="8123743" y="1206027"/>
              <a:ext cx="1556804" cy="964020"/>
              <a:chOff x="4747" y="845857"/>
              <a:chExt cx="1422558" cy="1127810"/>
            </a:xfrm>
            <a:grpFill/>
            <a:scene3d>
              <a:camera prst="orthographicFront"/>
              <a:lightRig rig="flat" dir="t"/>
            </a:scene3d>
          </p:grpSpPr>
          <p:sp>
            <p:nvSpPr>
              <p:cNvPr id="49" name="Rektangel: afrundede hjørner 48">
                <a:extLst>
                  <a:ext uri="{FF2B5EF4-FFF2-40B4-BE49-F238E27FC236}">
                    <a16:creationId xmlns:a16="http://schemas.microsoft.com/office/drawing/2014/main" id="{3D61688B-E8A6-93BD-5D5E-DB9D69BCADCA}"/>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50" name="Rektangel: afrundede hjørner 4">
                <a:extLst>
                  <a:ext uri="{FF2B5EF4-FFF2-40B4-BE49-F238E27FC236}">
                    <a16:creationId xmlns:a16="http://schemas.microsoft.com/office/drawing/2014/main" id="{28D6EDDB-DDFC-74C3-6950-DDA6BA4BBA1E}"/>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endParaRPr lang="da-DK" sz="1500" b="1">
                  <a:latin typeface="+mj-lt"/>
                </a:endParaRPr>
              </a:p>
              <a:p>
                <a:pPr algn="ctr" defTabSz="711236">
                  <a:lnSpc>
                    <a:spcPct val="90000"/>
                  </a:lnSpc>
                  <a:spcAft>
                    <a:spcPct val="35000"/>
                  </a:spcAft>
                </a:pPr>
                <a:r>
                  <a:rPr lang="da-DK" sz="1500" b="1">
                    <a:latin typeface="+mj-lt"/>
                  </a:rPr>
                  <a:t>CIS-kontroller</a:t>
                </a:r>
              </a:p>
              <a:p>
                <a:pPr algn="ctr" defTabSz="711236">
                  <a:lnSpc>
                    <a:spcPct val="90000"/>
                  </a:lnSpc>
                  <a:spcAft>
                    <a:spcPct val="35000"/>
                  </a:spcAft>
                </a:pPr>
                <a:endParaRPr lang="da-DK" sz="1500">
                  <a:latin typeface="+mj-lt"/>
                </a:endParaRPr>
              </a:p>
            </p:txBody>
          </p:sp>
        </p:grpSp>
        <p:sp>
          <p:nvSpPr>
            <p:cNvPr id="48" name="Pil: højre 47">
              <a:extLst>
                <a:ext uri="{FF2B5EF4-FFF2-40B4-BE49-F238E27FC236}">
                  <a16:creationId xmlns:a16="http://schemas.microsoft.com/office/drawing/2014/main" id="{AD6A1750-E7F3-5A89-E0F3-8BE554F88BFA}"/>
                </a:ext>
              </a:extLst>
            </p:cNvPr>
            <p:cNvSpPr/>
            <p:nvPr/>
          </p:nvSpPr>
          <p:spPr>
            <a:xfrm rot="18222833" flipH="1">
              <a:off x="7068390" y="2408135"/>
              <a:ext cx="1106959" cy="286172"/>
            </a:xfrm>
            <a:prstGeom prst="rightArrow">
              <a:avLst/>
            </a:prstGeom>
            <a:grp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sp>
        <p:nvSpPr>
          <p:cNvPr id="51" name="Rektangel: afrundede hjørner 50">
            <a:extLst>
              <a:ext uri="{FF2B5EF4-FFF2-40B4-BE49-F238E27FC236}">
                <a16:creationId xmlns:a16="http://schemas.microsoft.com/office/drawing/2014/main" id="{D0D811DC-1A2C-DE2D-3F6D-544A7FF745EA}"/>
              </a:ext>
            </a:extLst>
          </p:cNvPr>
          <p:cNvSpPr/>
          <p:nvPr/>
        </p:nvSpPr>
        <p:spPr>
          <a:xfrm>
            <a:off x="4456298" y="4023495"/>
            <a:ext cx="2992253" cy="736021"/>
          </a:xfrm>
          <a:prstGeom prst="roundRect">
            <a:avLst/>
          </a:prstGeom>
          <a:solidFill>
            <a:srgbClr val="9CC7D8"/>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500" b="1">
                <a:solidFill>
                  <a:schemeClr val="tx1"/>
                </a:solidFill>
              </a:rPr>
              <a:t>Compliancedokumentation</a:t>
            </a:r>
            <a:endParaRPr lang="da-DK" sz="1500" b="1">
              <a:solidFill>
                <a:schemeClr val="tx1"/>
              </a:solidFill>
              <a:latin typeface="+mj-lt"/>
            </a:endParaRPr>
          </a:p>
        </p:txBody>
      </p:sp>
      <p:sp>
        <p:nvSpPr>
          <p:cNvPr id="52" name="Kombinationstegning: figur 51">
            <a:extLst>
              <a:ext uri="{FF2B5EF4-FFF2-40B4-BE49-F238E27FC236}">
                <a16:creationId xmlns:a16="http://schemas.microsoft.com/office/drawing/2014/main" id="{D24E0E0C-DD75-A2AB-D735-B61151EB0548}"/>
              </a:ext>
            </a:extLst>
          </p:cNvPr>
          <p:cNvSpPr/>
          <p:nvPr/>
        </p:nvSpPr>
        <p:spPr>
          <a:xfrm>
            <a:off x="7104314" y="3267966"/>
            <a:ext cx="2006951" cy="1783001"/>
          </a:xfrm>
          <a:custGeom>
            <a:avLst/>
            <a:gdLst>
              <a:gd name="connsiteX0" fmla="*/ 2797932 w 2797932"/>
              <a:gd name="connsiteY0" fmla="*/ 0 h 2598234"/>
              <a:gd name="connsiteX1" fmla="*/ 77035 w 2797932"/>
              <a:gd name="connsiteY1" fmla="*/ 858644 h 2598234"/>
              <a:gd name="connsiteX2" fmla="*/ 1013737 w 2797932"/>
              <a:gd name="connsiteY2" fmla="*/ 2598234 h 2598234"/>
              <a:gd name="connsiteX0" fmla="*/ 2851364 w 2851364"/>
              <a:gd name="connsiteY0" fmla="*/ 0 h 2631687"/>
              <a:gd name="connsiteX1" fmla="*/ 130467 w 2851364"/>
              <a:gd name="connsiteY1" fmla="*/ 858644 h 2631687"/>
              <a:gd name="connsiteX2" fmla="*/ 782914 w 2851364"/>
              <a:gd name="connsiteY2" fmla="*/ 2631687 h 2631687"/>
              <a:gd name="connsiteX0" fmla="*/ 2821124 w 2821124"/>
              <a:gd name="connsiteY0" fmla="*/ 0 h 2631687"/>
              <a:gd name="connsiteX1" fmla="*/ 100227 w 2821124"/>
              <a:gd name="connsiteY1" fmla="*/ 858644 h 2631687"/>
              <a:gd name="connsiteX2" fmla="*/ 752674 w 2821124"/>
              <a:gd name="connsiteY2" fmla="*/ 2631687 h 2631687"/>
              <a:gd name="connsiteX0" fmla="*/ 2549088 w 2549088"/>
              <a:gd name="connsiteY0" fmla="*/ 0 h 2631687"/>
              <a:gd name="connsiteX1" fmla="*/ 151208 w 2549088"/>
              <a:gd name="connsiteY1" fmla="*/ 936702 h 2631687"/>
              <a:gd name="connsiteX2" fmla="*/ 480638 w 2549088"/>
              <a:gd name="connsiteY2" fmla="*/ 2631687 h 2631687"/>
              <a:gd name="connsiteX0" fmla="*/ 2503465 w 2503465"/>
              <a:gd name="connsiteY0" fmla="*/ 0 h 2642838"/>
              <a:gd name="connsiteX1" fmla="*/ 105585 w 2503465"/>
              <a:gd name="connsiteY1" fmla="*/ 936702 h 2642838"/>
              <a:gd name="connsiteX2" fmla="*/ 615905 w 2503465"/>
              <a:gd name="connsiteY2" fmla="*/ 2642838 h 2642838"/>
            </a:gdLst>
            <a:ahLst/>
            <a:cxnLst>
              <a:cxn ang="0">
                <a:pos x="connsiteX0" y="connsiteY0"/>
              </a:cxn>
              <a:cxn ang="0">
                <a:pos x="connsiteX1" y="connsiteY1"/>
              </a:cxn>
              <a:cxn ang="0">
                <a:pos x="connsiteX2" y="connsiteY2"/>
              </a:cxn>
            </a:cxnLst>
            <a:rect l="l" t="t" r="r" b="b"/>
            <a:pathLst>
              <a:path w="2503465" h="2642838">
                <a:moveTo>
                  <a:pt x="2503465" y="0"/>
                </a:moveTo>
                <a:cubicBezTo>
                  <a:pt x="1291699" y="212802"/>
                  <a:pt x="420178" y="496229"/>
                  <a:pt x="105585" y="936702"/>
                </a:cubicBezTo>
                <a:cubicBezTo>
                  <a:pt x="-209008" y="1377175"/>
                  <a:pt x="244364" y="1933805"/>
                  <a:pt x="615905" y="2642838"/>
                </a:cubicBezTo>
              </a:path>
            </a:pathLst>
          </a:custGeom>
          <a:noFill/>
          <a:ln w="34925">
            <a:solidFill>
              <a:srgbClr val="E2007A"/>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Kombinationstegning: figur 52">
            <a:extLst>
              <a:ext uri="{FF2B5EF4-FFF2-40B4-BE49-F238E27FC236}">
                <a16:creationId xmlns:a16="http://schemas.microsoft.com/office/drawing/2014/main" id="{28933C9F-31B8-0D33-194C-79B29152228A}"/>
              </a:ext>
            </a:extLst>
          </p:cNvPr>
          <p:cNvSpPr/>
          <p:nvPr/>
        </p:nvSpPr>
        <p:spPr>
          <a:xfrm>
            <a:off x="6991714" y="2776284"/>
            <a:ext cx="723586" cy="2494680"/>
          </a:xfrm>
          <a:custGeom>
            <a:avLst/>
            <a:gdLst>
              <a:gd name="connsiteX0" fmla="*/ 1159893 w 1159893"/>
              <a:gd name="connsiteY0" fmla="*/ 0 h 2921619"/>
              <a:gd name="connsiteX1" fmla="*/ 166 w 1159893"/>
              <a:gd name="connsiteY1" fmla="*/ 903249 h 2921619"/>
              <a:gd name="connsiteX2" fmla="*/ 1092986 w 1159893"/>
              <a:gd name="connsiteY2" fmla="*/ 2921619 h 2921619"/>
            </a:gdLst>
            <a:ahLst/>
            <a:cxnLst>
              <a:cxn ang="0">
                <a:pos x="connsiteX0" y="connsiteY0"/>
              </a:cxn>
              <a:cxn ang="0">
                <a:pos x="connsiteX1" y="connsiteY1"/>
              </a:cxn>
              <a:cxn ang="0">
                <a:pos x="connsiteX2" y="connsiteY2"/>
              </a:cxn>
            </a:cxnLst>
            <a:rect l="l" t="t" r="r" b="b"/>
            <a:pathLst>
              <a:path w="1159893" h="2921619">
                <a:moveTo>
                  <a:pt x="1159893" y="0"/>
                </a:moveTo>
                <a:cubicBezTo>
                  <a:pt x="585605" y="208156"/>
                  <a:pt x="11317" y="416313"/>
                  <a:pt x="166" y="903249"/>
                </a:cubicBezTo>
                <a:cubicBezTo>
                  <a:pt x="-10985" y="1390185"/>
                  <a:pt x="541000" y="2155902"/>
                  <a:pt x="1092986" y="2921619"/>
                </a:cubicBezTo>
              </a:path>
            </a:pathLst>
          </a:custGeom>
          <a:noFill/>
          <a:ln w="34925">
            <a:solidFill>
              <a:srgbClr val="E2007A"/>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Kombinationstegning: figur 53">
            <a:extLst>
              <a:ext uri="{FF2B5EF4-FFF2-40B4-BE49-F238E27FC236}">
                <a16:creationId xmlns:a16="http://schemas.microsoft.com/office/drawing/2014/main" id="{BF67836F-FA4B-7716-B5AA-432CF1904723}"/>
              </a:ext>
            </a:extLst>
          </p:cNvPr>
          <p:cNvSpPr/>
          <p:nvPr/>
        </p:nvSpPr>
        <p:spPr>
          <a:xfrm>
            <a:off x="2942814" y="3056208"/>
            <a:ext cx="4728323" cy="2212195"/>
          </a:xfrm>
          <a:custGeom>
            <a:avLst/>
            <a:gdLst>
              <a:gd name="connsiteX0" fmla="*/ 0 w 5531005"/>
              <a:gd name="connsiteY0" fmla="*/ 0 h 2698596"/>
              <a:gd name="connsiteX1" fmla="*/ 4516244 w 5531005"/>
              <a:gd name="connsiteY1" fmla="*/ 1349298 h 2698596"/>
              <a:gd name="connsiteX2" fmla="*/ 5531005 w 5531005"/>
              <a:gd name="connsiteY2" fmla="*/ 2698596 h 2698596"/>
              <a:gd name="connsiteX0" fmla="*/ 0 w 5531005"/>
              <a:gd name="connsiteY0" fmla="*/ 0 h 2698596"/>
              <a:gd name="connsiteX1" fmla="*/ 4026794 w 5531005"/>
              <a:gd name="connsiteY1" fmla="*/ 1271197 h 2698596"/>
              <a:gd name="connsiteX2" fmla="*/ 5531005 w 5531005"/>
              <a:gd name="connsiteY2" fmla="*/ 2698596 h 2698596"/>
              <a:gd name="connsiteX0" fmla="*/ 0 w 5397518"/>
              <a:gd name="connsiteY0" fmla="*/ 0 h 2799012"/>
              <a:gd name="connsiteX1" fmla="*/ 4026794 w 5397518"/>
              <a:gd name="connsiteY1" fmla="*/ 1271197 h 2799012"/>
              <a:gd name="connsiteX2" fmla="*/ 5397518 w 5397518"/>
              <a:gd name="connsiteY2" fmla="*/ 2799012 h 2799012"/>
              <a:gd name="connsiteX0" fmla="*/ 0 w 5397518"/>
              <a:gd name="connsiteY0" fmla="*/ 0 h 2799012"/>
              <a:gd name="connsiteX1" fmla="*/ 3782069 w 5397518"/>
              <a:gd name="connsiteY1" fmla="*/ 1036892 h 2799012"/>
              <a:gd name="connsiteX2" fmla="*/ 5397518 w 5397518"/>
              <a:gd name="connsiteY2" fmla="*/ 2799012 h 2799012"/>
            </a:gdLst>
            <a:ahLst/>
            <a:cxnLst>
              <a:cxn ang="0">
                <a:pos x="connsiteX0" y="connsiteY0"/>
              </a:cxn>
              <a:cxn ang="0">
                <a:pos x="connsiteX1" y="connsiteY1"/>
              </a:cxn>
              <a:cxn ang="0">
                <a:pos x="connsiteX2" y="connsiteY2"/>
              </a:cxn>
            </a:cxnLst>
            <a:rect l="l" t="t" r="r" b="b"/>
            <a:pathLst>
              <a:path w="5397518" h="2799012">
                <a:moveTo>
                  <a:pt x="0" y="0"/>
                </a:moveTo>
                <a:cubicBezTo>
                  <a:pt x="1797205" y="449766"/>
                  <a:pt x="2882483" y="570390"/>
                  <a:pt x="3782069" y="1036892"/>
                </a:cubicBezTo>
                <a:cubicBezTo>
                  <a:pt x="4681655" y="1503394"/>
                  <a:pt x="5351054" y="2349246"/>
                  <a:pt x="5397518" y="2799012"/>
                </a:cubicBezTo>
              </a:path>
            </a:pathLst>
          </a:custGeom>
          <a:noFill/>
          <a:ln w="34925">
            <a:solidFill>
              <a:srgbClr val="E2007A"/>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Kombinationstegning: figur 54">
            <a:extLst>
              <a:ext uri="{FF2B5EF4-FFF2-40B4-BE49-F238E27FC236}">
                <a16:creationId xmlns:a16="http://schemas.microsoft.com/office/drawing/2014/main" id="{F91DCC73-52B5-D4FE-5DD8-15BEF01DCF8F}"/>
              </a:ext>
            </a:extLst>
          </p:cNvPr>
          <p:cNvSpPr/>
          <p:nvPr/>
        </p:nvSpPr>
        <p:spPr>
          <a:xfrm>
            <a:off x="3989294" y="3007840"/>
            <a:ext cx="3726006" cy="2210614"/>
          </a:xfrm>
          <a:custGeom>
            <a:avLst/>
            <a:gdLst>
              <a:gd name="connsiteX0" fmla="*/ 0 w 5531005"/>
              <a:gd name="connsiteY0" fmla="*/ 0 h 2698596"/>
              <a:gd name="connsiteX1" fmla="*/ 4516244 w 5531005"/>
              <a:gd name="connsiteY1" fmla="*/ 1349298 h 2698596"/>
              <a:gd name="connsiteX2" fmla="*/ 5531005 w 5531005"/>
              <a:gd name="connsiteY2" fmla="*/ 2698596 h 2698596"/>
              <a:gd name="connsiteX0" fmla="*/ 0 w 5531005"/>
              <a:gd name="connsiteY0" fmla="*/ 0 h 2698596"/>
              <a:gd name="connsiteX1" fmla="*/ 4026794 w 5531005"/>
              <a:gd name="connsiteY1" fmla="*/ 1271197 h 2698596"/>
              <a:gd name="connsiteX2" fmla="*/ 5531005 w 5531005"/>
              <a:gd name="connsiteY2" fmla="*/ 2698596 h 2698596"/>
              <a:gd name="connsiteX0" fmla="*/ 0 w 5397518"/>
              <a:gd name="connsiteY0" fmla="*/ 0 h 2799012"/>
              <a:gd name="connsiteX1" fmla="*/ 4026794 w 5397518"/>
              <a:gd name="connsiteY1" fmla="*/ 1271197 h 2799012"/>
              <a:gd name="connsiteX2" fmla="*/ 5397518 w 5397518"/>
              <a:gd name="connsiteY2" fmla="*/ 2799012 h 2799012"/>
              <a:gd name="connsiteX0" fmla="*/ 0 w 5397518"/>
              <a:gd name="connsiteY0" fmla="*/ 0 h 2799012"/>
              <a:gd name="connsiteX1" fmla="*/ 3782069 w 5397518"/>
              <a:gd name="connsiteY1" fmla="*/ 1036892 h 2799012"/>
              <a:gd name="connsiteX2" fmla="*/ 5397518 w 5397518"/>
              <a:gd name="connsiteY2" fmla="*/ 2799012 h 2799012"/>
            </a:gdLst>
            <a:ahLst/>
            <a:cxnLst>
              <a:cxn ang="0">
                <a:pos x="connsiteX0" y="connsiteY0"/>
              </a:cxn>
              <a:cxn ang="0">
                <a:pos x="connsiteX1" y="connsiteY1"/>
              </a:cxn>
              <a:cxn ang="0">
                <a:pos x="connsiteX2" y="connsiteY2"/>
              </a:cxn>
            </a:cxnLst>
            <a:rect l="l" t="t" r="r" b="b"/>
            <a:pathLst>
              <a:path w="5397518" h="2799012">
                <a:moveTo>
                  <a:pt x="0" y="0"/>
                </a:moveTo>
                <a:cubicBezTo>
                  <a:pt x="1797205" y="449766"/>
                  <a:pt x="2882483" y="570390"/>
                  <a:pt x="3782069" y="1036892"/>
                </a:cubicBezTo>
                <a:cubicBezTo>
                  <a:pt x="4681655" y="1503394"/>
                  <a:pt x="5351054" y="2349246"/>
                  <a:pt x="5397518" y="2799012"/>
                </a:cubicBezTo>
              </a:path>
            </a:pathLst>
          </a:custGeom>
          <a:noFill/>
          <a:ln w="34925">
            <a:solidFill>
              <a:srgbClr val="E2007A"/>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51395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000"/>
                                        <p:tgtEl>
                                          <p:spTgt spid="53"/>
                                        </p:tgtEl>
                                      </p:cBhvr>
                                    </p:animEffect>
                                    <p:anim calcmode="lin" valueType="num">
                                      <p:cBhvr>
                                        <p:cTn id="14" dur="2000" fill="hold"/>
                                        <p:tgtEl>
                                          <p:spTgt spid="53"/>
                                        </p:tgtEl>
                                        <p:attrNameLst>
                                          <p:attrName>ppt_w</p:attrName>
                                        </p:attrNameLst>
                                      </p:cBhvr>
                                      <p:tavLst>
                                        <p:tav tm="0" fmla="#ppt_w*sin(2.5*pi*$)">
                                          <p:val>
                                            <p:fltVal val="0"/>
                                          </p:val>
                                        </p:tav>
                                        <p:tav tm="100000">
                                          <p:val>
                                            <p:fltVal val="1"/>
                                          </p:val>
                                        </p:tav>
                                      </p:tavLst>
                                    </p:anim>
                                    <p:anim calcmode="lin" valueType="num">
                                      <p:cBhvr>
                                        <p:cTn id="15" dur="2000" fill="hold"/>
                                        <p:tgtEl>
                                          <p:spTgt spid="53"/>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2000"/>
                                        <p:tgtEl>
                                          <p:spTgt spid="52"/>
                                        </p:tgtEl>
                                      </p:cBhvr>
                                    </p:animEffect>
                                    <p:anim calcmode="lin" valueType="num">
                                      <p:cBhvr>
                                        <p:cTn id="19" dur="2000" fill="hold"/>
                                        <p:tgtEl>
                                          <p:spTgt spid="52"/>
                                        </p:tgtEl>
                                        <p:attrNameLst>
                                          <p:attrName>ppt_w</p:attrName>
                                        </p:attrNameLst>
                                      </p:cBhvr>
                                      <p:tavLst>
                                        <p:tav tm="0" fmla="#ppt_w*sin(2.5*pi*$)">
                                          <p:val>
                                            <p:fltVal val="0"/>
                                          </p:val>
                                        </p:tav>
                                        <p:tav tm="100000">
                                          <p:val>
                                            <p:fltVal val="1"/>
                                          </p:val>
                                        </p:tav>
                                      </p:tavLst>
                                    </p:anim>
                                    <p:anim calcmode="lin" valueType="num">
                                      <p:cBhvr>
                                        <p:cTn id="20" dur="2000" fill="hold"/>
                                        <p:tgtEl>
                                          <p:spTgt spid="52"/>
                                        </p:tgtEl>
                                        <p:attrNameLst>
                                          <p:attrName>ppt_h</p:attrName>
                                        </p:attrNameLst>
                                      </p:cBhvr>
                                      <p:tavLst>
                                        <p:tav tm="0">
                                          <p:val>
                                            <p:strVal val="#ppt_h"/>
                                          </p:val>
                                        </p:tav>
                                        <p:tav tm="100000">
                                          <p:val>
                                            <p:strVal val="#ppt_h"/>
                                          </p:val>
                                        </p:tav>
                                      </p:tavLst>
                                    </p:anim>
                                  </p:childTnLst>
                                </p:cTn>
                              </p:par>
                              <p:par>
                                <p:cTn id="21" presetID="45"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2000"/>
                                        <p:tgtEl>
                                          <p:spTgt spid="55"/>
                                        </p:tgtEl>
                                      </p:cBhvr>
                                    </p:animEffect>
                                    <p:anim calcmode="lin" valueType="num">
                                      <p:cBhvr>
                                        <p:cTn id="24" dur="2000" fill="hold"/>
                                        <p:tgtEl>
                                          <p:spTgt spid="55"/>
                                        </p:tgtEl>
                                        <p:attrNameLst>
                                          <p:attrName>ppt_w</p:attrName>
                                        </p:attrNameLst>
                                      </p:cBhvr>
                                      <p:tavLst>
                                        <p:tav tm="0" fmla="#ppt_w*sin(2.5*pi*$)">
                                          <p:val>
                                            <p:fltVal val="0"/>
                                          </p:val>
                                        </p:tav>
                                        <p:tav tm="100000">
                                          <p:val>
                                            <p:fltVal val="1"/>
                                          </p:val>
                                        </p:tav>
                                      </p:tavLst>
                                    </p:anim>
                                    <p:anim calcmode="lin" valueType="num">
                                      <p:cBhvr>
                                        <p:cTn id="25" dur="2000" fill="hold"/>
                                        <p:tgtEl>
                                          <p:spTgt spid="55"/>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2000"/>
                                        <p:tgtEl>
                                          <p:spTgt spid="54"/>
                                        </p:tgtEl>
                                      </p:cBhvr>
                                    </p:animEffect>
                                    <p:anim calcmode="lin" valueType="num">
                                      <p:cBhvr>
                                        <p:cTn id="29" dur="2000" fill="hold"/>
                                        <p:tgtEl>
                                          <p:spTgt spid="54"/>
                                        </p:tgtEl>
                                        <p:attrNameLst>
                                          <p:attrName>ppt_w</p:attrName>
                                        </p:attrNameLst>
                                      </p:cBhvr>
                                      <p:tavLst>
                                        <p:tav tm="0" fmla="#ppt_w*sin(2.5*pi*$)">
                                          <p:val>
                                            <p:fltVal val="0"/>
                                          </p:val>
                                        </p:tav>
                                        <p:tav tm="100000">
                                          <p:val>
                                            <p:fltVal val="1"/>
                                          </p:val>
                                        </p:tav>
                                      </p:tavLst>
                                    </p:anim>
                                    <p:anim calcmode="lin" valueType="num">
                                      <p:cBhvr>
                                        <p:cTn id="30" dur="2000" fill="hold"/>
                                        <p:tgtEl>
                                          <p:spTgt spid="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F6F77-1C43-798F-DC6C-8A39E61D60A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902515-D784-9E7C-0207-BF4ED7CBC1C2}"/>
              </a:ext>
            </a:extLst>
          </p:cNvPr>
          <p:cNvSpPr>
            <a:spLocks noGrp="1"/>
          </p:cNvSpPr>
          <p:nvPr>
            <p:ph type="title"/>
          </p:nvPr>
        </p:nvSpPr>
        <p:spPr>
          <a:xfrm>
            <a:off x="336561" y="1273943"/>
            <a:ext cx="5078115" cy="3262521"/>
          </a:xfrm>
        </p:spPr>
        <p:txBody>
          <a:bodyPr/>
          <a:lstStyle/>
          <a:p>
            <a:r>
              <a:rPr lang="da-DK" sz="3200"/>
              <a:t>Compliancedokumentation</a:t>
            </a:r>
          </a:p>
        </p:txBody>
      </p:sp>
      <p:grpSp>
        <p:nvGrpSpPr>
          <p:cNvPr id="4" name="Gruppe 3">
            <a:extLst>
              <a:ext uri="{FF2B5EF4-FFF2-40B4-BE49-F238E27FC236}">
                <a16:creationId xmlns:a16="http://schemas.microsoft.com/office/drawing/2014/main" id="{211AAE8F-61FF-E113-7D77-1C688DFAC4B2}"/>
              </a:ext>
            </a:extLst>
          </p:cNvPr>
          <p:cNvGrpSpPr/>
          <p:nvPr/>
        </p:nvGrpSpPr>
        <p:grpSpPr>
          <a:xfrm>
            <a:off x="4732847" y="4030025"/>
            <a:ext cx="2804300" cy="1104045"/>
            <a:chOff x="4711976" y="3848781"/>
            <a:chExt cx="2804300" cy="1104045"/>
          </a:xfrm>
        </p:grpSpPr>
        <p:sp>
          <p:nvSpPr>
            <p:cNvPr id="16" name="Ligebenet trapez 15">
              <a:extLst>
                <a:ext uri="{FF2B5EF4-FFF2-40B4-BE49-F238E27FC236}">
                  <a16:creationId xmlns:a16="http://schemas.microsoft.com/office/drawing/2014/main" id="{262C4FC2-94CF-A0B4-4EFF-29D7D30A93D4}"/>
                </a:ext>
              </a:extLst>
            </p:cNvPr>
            <p:cNvSpPr/>
            <p:nvPr/>
          </p:nvSpPr>
          <p:spPr>
            <a:xfrm>
              <a:off x="4711976" y="3848781"/>
              <a:ext cx="2804300" cy="1104045"/>
            </a:xfrm>
            <a:prstGeom prst="trapezoid">
              <a:avLst>
                <a:gd name="adj" fmla="val 59250"/>
              </a:avLst>
            </a:prstGeom>
            <a:solidFill>
              <a:srgbClr val="89AAA3"/>
            </a:solid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7" name="Tekstfelt 16">
              <a:extLst>
                <a:ext uri="{FF2B5EF4-FFF2-40B4-BE49-F238E27FC236}">
                  <a16:creationId xmlns:a16="http://schemas.microsoft.com/office/drawing/2014/main" id="{AC117C97-CCB7-105E-9CFF-006B010BA00F}"/>
                </a:ext>
              </a:extLst>
            </p:cNvPr>
            <p:cNvSpPr txBox="1"/>
            <p:nvPr/>
          </p:nvSpPr>
          <p:spPr>
            <a:xfrm>
              <a:off x="4908695" y="4217799"/>
              <a:ext cx="237459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rPr>
                <a:t>Emnepolitikker</a:t>
              </a:r>
            </a:p>
          </p:txBody>
        </p:sp>
      </p:grpSp>
      <p:grpSp>
        <p:nvGrpSpPr>
          <p:cNvPr id="5" name="Gruppe 4">
            <a:extLst>
              <a:ext uri="{FF2B5EF4-FFF2-40B4-BE49-F238E27FC236}">
                <a16:creationId xmlns:a16="http://schemas.microsoft.com/office/drawing/2014/main" id="{EAABFC82-BA2A-CE95-F86A-E05E50DE5589}"/>
              </a:ext>
            </a:extLst>
          </p:cNvPr>
          <p:cNvGrpSpPr/>
          <p:nvPr/>
        </p:nvGrpSpPr>
        <p:grpSpPr>
          <a:xfrm>
            <a:off x="3969798" y="5344914"/>
            <a:ext cx="4330396" cy="1050433"/>
            <a:chOff x="3948927" y="5163670"/>
            <a:chExt cx="4330396" cy="1050433"/>
          </a:xfrm>
        </p:grpSpPr>
        <p:sp>
          <p:nvSpPr>
            <p:cNvPr id="14" name="Ligebenet trapez 13">
              <a:extLst>
                <a:ext uri="{FF2B5EF4-FFF2-40B4-BE49-F238E27FC236}">
                  <a16:creationId xmlns:a16="http://schemas.microsoft.com/office/drawing/2014/main" id="{638FC2DB-14D0-3602-10E0-0FB694C35F06}"/>
                </a:ext>
              </a:extLst>
            </p:cNvPr>
            <p:cNvSpPr/>
            <p:nvPr/>
          </p:nvSpPr>
          <p:spPr>
            <a:xfrm>
              <a:off x="3948927" y="5163670"/>
              <a:ext cx="4330396" cy="1050433"/>
            </a:xfrm>
            <a:prstGeom prst="trapezoid">
              <a:avLst>
                <a:gd name="adj" fmla="val 59465"/>
              </a:avLst>
            </a:prstGeom>
            <a:solidFill>
              <a:srgbClr val="466D6D"/>
            </a:solid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5" name="Tekstfelt 14">
              <a:extLst>
                <a:ext uri="{FF2B5EF4-FFF2-40B4-BE49-F238E27FC236}">
                  <a16:creationId xmlns:a16="http://schemas.microsoft.com/office/drawing/2014/main" id="{7CEC4F24-2500-8FCE-128D-ECE35B288FC7}"/>
                </a:ext>
              </a:extLst>
            </p:cNvPr>
            <p:cNvSpPr txBox="1"/>
            <p:nvPr/>
          </p:nvSpPr>
          <p:spPr>
            <a:xfrm>
              <a:off x="4446755" y="5536557"/>
              <a:ext cx="340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rPr>
                <a:t>Procedure / Instrukser / Vejledning</a:t>
              </a:r>
            </a:p>
          </p:txBody>
        </p:sp>
      </p:grpSp>
      <p:grpSp>
        <p:nvGrpSpPr>
          <p:cNvPr id="6" name="Gruppe 5">
            <a:extLst>
              <a:ext uri="{FF2B5EF4-FFF2-40B4-BE49-F238E27FC236}">
                <a16:creationId xmlns:a16="http://schemas.microsoft.com/office/drawing/2014/main" id="{79AA9DF0-9D06-D243-7348-78332F8ECCB8}"/>
              </a:ext>
            </a:extLst>
          </p:cNvPr>
          <p:cNvGrpSpPr/>
          <p:nvPr/>
        </p:nvGrpSpPr>
        <p:grpSpPr>
          <a:xfrm>
            <a:off x="5474004" y="2590771"/>
            <a:ext cx="1291606" cy="1223671"/>
            <a:chOff x="5453133" y="2409527"/>
            <a:chExt cx="1291606" cy="1223671"/>
          </a:xfrm>
        </p:grpSpPr>
        <p:sp>
          <p:nvSpPr>
            <p:cNvPr id="12" name="Ligebenet trekant 11">
              <a:extLst>
                <a:ext uri="{FF2B5EF4-FFF2-40B4-BE49-F238E27FC236}">
                  <a16:creationId xmlns:a16="http://schemas.microsoft.com/office/drawing/2014/main" id="{BB2C84AB-7435-B914-EC80-1292A4A5D8D4}"/>
                </a:ext>
              </a:extLst>
            </p:cNvPr>
            <p:cNvSpPr/>
            <p:nvPr/>
          </p:nvSpPr>
          <p:spPr>
            <a:xfrm>
              <a:off x="5453133" y="2409527"/>
              <a:ext cx="1291606" cy="1223671"/>
            </a:xfrm>
            <a:prstGeom prst="triangle">
              <a:avLst/>
            </a:prstGeom>
            <a:solidFill>
              <a:srgbClr val="699388"/>
            </a:solid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 name="Tekstfelt 12">
              <a:extLst>
                <a:ext uri="{FF2B5EF4-FFF2-40B4-BE49-F238E27FC236}">
                  <a16:creationId xmlns:a16="http://schemas.microsoft.com/office/drawing/2014/main" id="{818E278E-7EDA-33F5-4604-9DE0EC27485E}"/>
                </a:ext>
              </a:extLst>
            </p:cNvPr>
            <p:cNvSpPr txBox="1"/>
            <p:nvPr/>
          </p:nvSpPr>
          <p:spPr>
            <a:xfrm>
              <a:off x="5633505" y="3114231"/>
              <a:ext cx="924979"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Light" panose="020F0302020204030204"/>
                  <a:ea typeface="+mn-ea"/>
                  <a:cs typeface="Arial" panose="020B0604020202020204" pitchFamily="34" charset="0"/>
                </a:rPr>
                <a:t>Politik</a:t>
              </a:r>
            </a:p>
          </p:txBody>
        </p:sp>
      </p:grpSp>
      <p:grpSp>
        <p:nvGrpSpPr>
          <p:cNvPr id="7" name="Gruppe 6">
            <a:extLst>
              <a:ext uri="{FF2B5EF4-FFF2-40B4-BE49-F238E27FC236}">
                <a16:creationId xmlns:a16="http://schemas.microsoft.com/office/drawing/2014/main" id="{B65CF05B-E4DB-699A-E5DB-8C7041051CD5}"/>
              </a:ext>
            </a:extLst>
          </p:cNvPr>
          <p:cNvGrpSpPr/>
          <p:nvPr/>
        </p:nvGrpSpPr>
        <p:grpSpPr>
          <a:xfrm>
            <a:off x="7283936" y="3917869"/>
            <a:ext cx="1388679" cy="2477478"/>
            <a:chOff x="7263065" y="3736625"/>
            <a:chExt cx="1388679" cy="2477478"/>
          </a:xfrm>
        </p:grpSpPr>
        <p:cxnSp>
          <p:nvCxnSpPr>
            <p:cNvPr id="8" name="Lige pilforbindelse 7">
              <a:extLst>
                <a:ext uri="{FF2B5EF4-FFF2-40B4-BE49-F238E27FC236}">
                  <a16:creationId xmlns:a16="http://schemas.microsoft.com/office/drawing/2014/main" id="{77B43483-D116-B5AF-3969-17CC129A82B3}"/>
                </a:ext>
              </a:extLst>
            </p:cNvPr>
            <p:cNvCxnSpPr>
              <a:cxnSpLocks/>
            </p:cNvCxnSpPr>
            <p:nvPr/>
          </p:nvCxnSpPr>
          <p:spPr>
            <a:xfrm>
              <a:off x="7263065" y="3805708"/>
              <a:ext cx="1388679" cy="2408395"/>
            </a:xfrm>
            <a:prstGeom prst="straightConnector1">
              <a:avLst/>
            </a:prstGeom>
            <a:ln>
              <a:solidFill>
                <a:srgbClr val="CF2C7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kstfelt 8">
              <a:extLst>
                <a:ext uri="{FF2B5EF4-FFF2-40B4-BE49-F238E27FC236}">
                  <a16:creationId xmlns:a16="http://schemas.microsoft.com/office/drawing/2014/main" id="{0AC33DE4-E642-0056-E6DF-3D5BA2CC24E0}"/>
                </a:ext>
              </a:extLst>
            </p:cNvPr>
            <p:cNvSpPr txBox="1"/>
            <p:nvPr/>
          </p:nvSpPr>
          <p:spPr>
            <a:xfrm rot="3583077">
              <a:off x="6885807" y="4679464"/>
              <a:ext cx="22550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CF2C79"/>
                  </a:solidFill>
                  <a:effectLst/>
                  <a:uLnTx/>
                  <a:uFillTx/>
                  <a:latin typeface="Calibri" panose="020F0502020204030204"/>
                  <a:ea typeface="+mn-ea"/>
                  <a:cs typeface="+mn-cs"/>
                </a:rPr>
                <a:t>Verifikationskontroller</a:t>
              </a:r>
            </a:p>
          </p:txBody>
        </p:sp>
      </p:grpSp>
      <p:grpSp>
        <p:nvGrpSpPr>
          <p:cNvPr id="18" name="Gruppe 17">
            <a:extLst>
              <a:ext uri="{FF2B5EF4-FFF2-40B4-BE49-F238E27FC236}">
                <a16:creationId xmlns:a16="http://schemas.microsoft.com/office/drawing/2014/main" id="{6C7A777E-C9D3-1047-07F9-0DDCEAFC05B0}"/>
              </a:ext>
            </a:extLst>
          </p:cNvPr>
          <p:cNvGrpSpPr/>
          <p:nvPr/>
        </p:nvGrpSpPr>
        <p:grpSpPr>
          <a:xfrm>
            <a:off x="330701" y="2668342"/>
            <a:ext cx="3696711" cy="3524665"/>
            <a:chOff x="832340" y="2531662"/>
            <a:chExt cx="3696711" cy="3524665"/>
          </a:xfrm>
        </p:grpSpPr>
        <p:sp>
          <p:nvSpPr>
            <p:cNvPr id="19" name="Tekstfelt 18">
              <a:extLst>
                <a:ext uri="{FF2B5EF4-FFF2-40B4-BE49-F238E27FC236}">
                  <a16:creationId xmlns:a16="http://schemas.microsoft.com/office/drawing/2014/main" id="{420FAFDA-01DF-FD90-BF32-5D12648A6235}"/>
                </a:ext>
              </a:extLst>
            </p:cNvPr>
            <p:cNvSpPr txBox="1"/>
            <p:nvPr/>
          </p:nvSpPr>
          <p:spPr>
            <a:xfrm>
              <a:off x="861300" y="3756134"/>
              <a:ext cx="3490705"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rPr>
                <a:t>Emnespecifikke politikker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rPr>
                <a:t>Konkrete sikringstiltag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Light" panose="020F0302020204030204"/>
                  <a:ea typeface="+mn-ea"/>
                  <a:cs typeface="+mn-cs"/>
                </a:rPr>
                <a:t>m</a:t>
              </a:r>
              <a:r>
                <a:rPr kumimoji="0" lang="da-DK" sz="1800" b="0"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rPr>
                <a:t>ed klar ansvars- og rollefordeling</a:t>
              </a:r>
            </a:p>
          </p:txBody>
        </p:sp>
        <p:sp>
          <p:nvSpPr>
            <p:cNvPr id="20" name="Tekstfelt 19">
              <a:extLst>
                <a:ext uri="{FF2B5EF4-FFF2-40B4-BE49-F238E27FC236}">
                  <a16:creationId xmlns:a16="http://schemas.microsoft.com/office/drawing/2014/main" id="{0657309D-2C60-13E1-62E0-C7EA3178E0AE}"/>
                </a:ext>
              </a:extLst>
            </p:cNvPr>
            <p:cNvSpPr txBox="1"/>
            <p:nvPr/>
          </p:nvSpPr>
          <p:spPr>
            <a:xfrm>
              <a:off x="861300" y="2531662"/>
              <a:ext cx="3667751" cy="923330"/>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a:ln>
                    <a:noFill/>
                  </a:ln>
                  <a:solidFill>
                    <a:prstClr val="black"/>
                  </a:solidFill>
                  <a:effectLst/>
                  <a:uLnTx/>
                  <a:uFillTx/>
                  <a:latin typeface="Calibri Light" panose="020F0302020204030204"/>
                  <a:cs typeface="Sarabun"/>
                </a:rPr>
                <a:t>Overordnede politikker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Light" panose="020F0302020204030204"/>
                  <a:cs typeface="Sarabun"/>
                </a:rPr>
                <a:t>Sætter rammen og </a:t>
              </a:r>
              <a:r>
                <a:rPr lang="da-DK">
                  <a:solidFill>
                    <a:prstClr val="black"/>
                  </a:solidFill>
                  <a:latin typeface="Calibri Light" panose="020F0302020204030204"/>
                  <a:cs typeface="Sarabun"/>
                </a:rPr>
                <a:t>omfanget</a:t>
              </a:r>
              <a:r>
                <a:rPr kumimoji="0" lang="da-DK" sz="1800" b="0" i="0" u="none" strike="noStrike" kern="1200" cap="none" spc="0" normalizeH="0" baseline="0" noProof="0">
                  <a:ln>
                    <a:noFill/>
                  </a:ln>
                  <a:solidFill>
                    <a:prstClr val="black"/>
                  </a:solidFill>
                  <a:effectLst/>
                  <a:uLnTx/>
                  <a:uFillTx/>
                  <a:latin typeface="Calibri Light" panose="020F0302020204030204"/>
                  <a:cs typeface="Sarabun"/>
                </a:rPr>
                <a:t> af compliancedokumentation</a:t>
              </a:r>
              <a:endParaRPr lang="da-DK" sz="1800" b="0" i="0" u="none" strike="noStrike" kern="1200" cap="none" spc="0" normalizeH="0" baseline="0" noProof="0">
                <a:ln>
                  <a:noFill/>
                </a:ln>
                <a:solidFill>
                  <a:prstClr val="black"/>
                </a:solidFill>
                <a:effectLst/>
                <a:uLnTx/>
                <a:uFillTx/>
                <a:latin typeface="Calibri Light" panose="020F0302020204030204"/>
                <a:ea typeface="Calibri Light"/>
                <a:cs typeface="Sarabun"/>
              </a:endParaRPr>
            </a:p>
          </p:txBody>
        </p:sp>
        <p:sp>
          <p:nvSpPr>
            <p:cNvPr id="21" name="Tekstfelt 20">
              <a:extLst>
                <a:ext uri="{FF2B5EF4-FFF2-40B4-BE49-F238E27FC236}">
                  <a16:creationId xmlns:a16="http://schemas.microsoft.com/office/drawing/2014/main" id="{9EBF056C-6C6B-CC47-628B-933651FCA36F}"/>
                </a:ext>
              </a:extLst>
            </p:cNvPr>
            <p:cNvSpPr txBox="1"/>
            <p:nvPr/>
          </p:nvSpPr>
          <p:spPr>
            <a:xfrm>
              <a:off x="832340" y="5132997"/>
              <a:ext cx="3177088"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rPr>
                <a:t>Procedurer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rPr>
                <a:t>Hvordan en opgave udføres  - hjælp til modtageren</a:t>
              </a:r>
            </a:p>
          </p:txBody>
        </p:sp>
      </p:grpSp>
      <p:grpSp>
        <p:nvGrpSpPr>
          <p:cNvPr id="22" name="Gruppe 21">
            <a:extLst>
              <a:ext uri="{FF2B5EF4-FFF2-40B4-BE49-F238E27FC236}">
                <a16:creationId xmlns:a16="http://schemas.microsoft.com/office/drawing/2014/main" id="{13E8C4DC-7030-8D53-6302-E5151E089635}"/>
              </a:ext>
            </a:extLst>
          </p:cNvPr>
          <p:cNvGrpSpPr/>
          <p:nvPr/>
        </p:nvGrpSpPr>
        <p:grpSpPr>
          <a:xfrm>
            <a:off x="8765773" y="2703960"/>
            <a:ext cx="2237920" cy="3691387"/>
            <a:chOff x="9540000" y="2472276"/>
            <a:chExt cx="2237920" cy="3691387"/>
          </a:xfrm>
        </p:grpSpPr>
        <p:sp>
          <p:nvSpPr>
            <p:cNvPr id="23" name="Tekstfelt 22">
              <a:extLst>
                <a:ext uri="{FF2B5EF4-FFF2-40B4-BE49-F238E27FC236}">
                  <a16:creationId xmlns:a16="http://schemas.microsoft.com/office/drawing/2014/main" id="{16F16F13-03DF-3FB3-4C2C-06FD44766147}"/>
                </a:ext>
              </a:extLst>
            </p:cNvPr>
            <p:cNvSpPr txBox="1"/>
            <p:nvPr/>
          </p:nvSpPr>
          <p:spPr>
            <a:xfrm>
              <a:off x="9540000" y="2472276"/>
              <a:ext cx="2199769" cy="123110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Arial" panose="020B0604020202020204" pitchFamily="34" charset="0"/>
                </a:rPr>
                <a:t>Overordnet mål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Hvorfor?</a:t>
              </a:r>
              <a:b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b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Virksomhedens mål og virke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(Strategisk)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endParaRPr>
            </a:p>
          </p:txBody>
        </p:sp>
        <p:sp>
          <p:nvSpPr>
            <p:cNvPr id="24" name="Tekstfelt 23">
              <a:extLst>
                <a:ext uri="{FF2B5EF4-FFF2-40B4-BE49-F238E27FC236}">
                  <a16:creationId xmlns:a16="http://schemas.microsoft.com/office/drawing/2014/main" id="{A54DD644-29DE-C9D4-B6A2-2DA01A629DB3}"/>
                </a:ext>
              </a:extLst>
            </p:cNvPr>
            <p:cNvSpPr txBox="1"/>
            <p:nvPr/>
          </p:nvSpPr>
          <p:spPr>
            <a:xfrm>
              <a:off x="9540000" y="3755268"/>
              <a:ext cx="1753493" cy="1015663"/>
            </a:xfrm>
            <a:prstGeom prst="rect">
              <a:avLst/>
            </a:prstGeom>
            <a:noFill/>
          </p:spPr>
          <p:txBody>
            <a:bodyPr wrap="non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Arial" panose="020B0604020202020204" pitchFamily="34" charset="0"/>
                </a:rPr>
                <a:t>Sikkerhedsniveau</a:t>
              </a:r>
              <a:endParaRPr kumimoji="0" lang="da-DK" sz="1600" b="1"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Hvad /Hvem?</a:t>
              </a:r>
              <a:endParaRPr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Calibri Light"/>
                <a:cs typeface="Calibri Light"/>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Målrettet information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(Taktisk)</a:t>
              </a:r>
            </a:p>
          </p:txBody>
        </p:sp>
        <p:sp>
          <p:nvSpPr>
            <p:cNvPr id="25" name="Tekstfelt 24">
              <a:extLst>
                <a:ext uri="{FF2B5EF4-FFF2-40B4-BE49-F238E27FC236}">
                  <a16:creationId xmlns:a16="http://schemas.microsoft.com/office/drawing/2014/main" id="{A444EFCE-B535-D5E6-A5AA-32616EAA65BF}"/>
                </a:ext>
              </a:extLst>
            </p:cNvPr>
            <p:cNvSpPr txBox="1"/>
            <p:nvPr/>
          </p:nvSpPr>
          <p:spPr>
            <a:xfrm>
              <a:off x="9540000" y="5148000"/>
              <a:ext cx="2237920" cy="10156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Arial" panose="020B0604020202020204" pitchFamily="34" charset="0"/>
                </a:rPr>
                <a:t>Understøtte udførelse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Hvordan?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Støtte i dagligdagen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(Operationelt)</a:t>
              </a:r>
            </a:p>
          </p:txBody>
        </p:sp>
      </p:grpSp>
    </p:spTree>
    <p:extLst>
      <p:ext uri="{BB962C8B-B14F-4D97-AF65-F5344CB8AC3E}">
        <p14:creationId xmlns:p14="http://schemas.microsoft.com/office/powerpoint/2010/main" val="148437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1D5801-61DB-85E5-F47F-B654B512656E}"/>
              </a:ext>
            </a:extLst>
          </p:cNvPr>
          <p:cNvGraphicFramePr/>
          <p:nvPr>
            <p:extLst>
              <p:ext uri="{D42A27DB-BD31-4B8C-83A1-F6EECF244321}">
                <p14:modId xmlns:p14="http://schemas.microsoft.com/office/powerpoint/2010/main" val="4203876464"/>
              </p:ext>
            </p:extLst>
          </p:nvPr>
        </p:nvGraphicFramePr>
        <p:xfrm>
          <a:off x="1149692" y="161521"/>
          <a:ext cx="9650830" cy="6556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il: højre 1">
            <a:extLst>
              <a:ext uri="{FF2B5EF4-FFF2-40B4-BE49-F238E27FC236}">
                <a16:creationId xmlns:a16="http://schemas.microsoft.com/office/drawing/2014/main" id="{BD0F4117-27B2-D440-C4D3-18E6CF8BC7F0}"/>
              </a:ext>
            </a:extLst>
          </p:cNvPr>
          <p:cNvSpPr/>
          <p:nvPr/>
        </p:nvSpPr>
        <p:spPr>
          <a:xfrm>
            <a:off x="1149692" y="5150331"/>
            <a:ext cx="9601067" cy="720080"/>
          </a:xfrm>
          <a:prstGeom prst="rightArrow">
            <a:avLst>
              <a:gd name="adj1" fmla="val 37301"/>
              <a:gd name="adj2" fmla="val 50000"/>
            </a:avLst>
          </a:prstGeom>
          <a:gradFill flip="none" rotWithShape="0">
            <a:gsLst>
              <a:gs pos="77000">
                <a:srgbClr val="00B050"/>
              </a:gs>
              <a:gs pos="22000">
                <a:srgbClr val="FF0000"/>
              </a:gs>
            </a:gsLst>
            <a:path path="circle">
              <a:fillToRect l="100000" t="100000"/>
            </a:path>
            <a:tileRect r="-100000" b="-100000"/>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2400">
                <a:sym typeface="Wingdings" panose="05000000000000000000" pitchFamily="2" charset="2"/>
              </a:rPr>
              <a:t>         </a:t>
            </a:r>
            <a:r>
              <a:rPr lang="da-DK" sz="1200">
                <a:sym typeface="Wingdings" panose="05000000000000000000" pitchFamily="2" charset="2"/>
              </a:rPr>
              <a:t>     								</a:t>
            </a:r>
            <a:r>
              <a:rPr lang="da-DK" sz="2400">
                <a:sym typeface="Wingdings" panose="05000000000000000000" pitchFamily="2" charset="2"/>
              </a:rPr>
              <a:t></a:t>
            </a:r>
            <a:endParaRPr lang="da-DK" sz="2400"/>
          </a:p>
        </p:txBody>
      </p:sp>
      <p:sp>
        <p:nvSpPr>
          <p:cNvPr id="4" name="Titel 3">
            <a:extLst>
              <a:ext uri="{FF2B5EF4-FFF2-40B4-BE49-F238E27FC236}">
                <a16:creationId xmlns:a16="http://schemas.microsoft.com/office/drawing/2014/main" id="{B7147B47-6219-F509-1424-585DCE638BB2}"/>
              </a:ext>
            </a:extLst>
          </p:cNvPr>
          <p:cNvSpPr>
            <a:spLocks noGrp="1"/>
          </p:cNvSpPr>
          <p:nvPr>
            <p:ph type="title"/>
          </p:nvPr>
        </p:nvSpPr>
        <p:spPr/>
        <p:txBody>
          <a:bodyPr/>
          <a:lstStyle/>
          <a:p>
            <a:r>
              <a:rPr lang="da-DK"/>
              <a:t>Ofte ser processen sådan ud</a:t>
            </a:r>
          </a:p>
        </p:txBody>
      </p:sp>
    </p:spTree>
    <p:extLst>
      <p:ext uri="{BB962C8B-B14F-4D97-AF65-F5344CB8AC3E}">
        <p14:creationId xmlns:p14="http://schemas.microsoft.com/office/powerpoint/2010/main" val="538985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3F428-9F24-2729-A10E-EF3EBCFEF57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62929AF-E8A1-4C8D-D67B-4D53B128302E}"/>
              </a:ext>
            </a:extLst>
          </p:cNvPr>
          <p:cNvSpPr>
            <a:spLocks noGrp="1"/>
          </p:cNvSpPr>
          <p:nvPr>
            <p:ph type="title"/>
          </p:nvPr>
        </p:nvSpPr>
        <p:spPr/>
        <p:txBody>
          <a:bodyPr lIns="91440" tIns="45720" rIns="91440" bIns="45720" anchor="t" anchorCtr="0">
            <a:normAutofit/>
          </a:bodyPr>
          <a:lstStyle/>
          <a:p>
            <a:r>
              <a:rPr lang="da-DK">
                <a:cs typeface="Sarabun"/>
              </a:rPr>
              <a:t>Udarbejdelsescyklus</a:t>
            </a:r>
          </a:p>
        </p:txBody>
      </p:sp>
      <p:graphicFrame>
        <p:nvGraphicFramePr>
          <p:cNvPr id="6" name="Pladsholder til indhold 5">
            <a:extLst>
              <a:ext uri="{FF2B5EF4-FFF2-40B4-BE49-F238E27FC236}">
                <a16:creationId xmlns:a16="http://schemas.microsoft.com/office/drawing/2014/main" id="{C9837504-2613-BE50-C7C6-9E73E401E6F6}"/>
              </a:ext>
            </a:extLst>
          </p:cNvPr>
          <p:cNvGraphicFramePr>
            <a:graphicFrameLocks noGrp="1"/>
          </p:cNvGraphicFramePr>
          <p:nvPr>
            <p:ph idx="10"/>
            <p:extLst>
              <p:ext uri="{D42A27DB-BD31-4B8C-83A1-F6EECF244321}">
                <p14:modId xmlns:p14="http://schemas.microsoft.com/office/powerpoint/2010/main" val="4002031562"/>
              </p:ext>
            </p:extLst>
          </p:nvPr>
        </p:nvGraphicFramePr>
        <p:xfrm>
          <a:off x="1207008" y="1269507"/>
          <a:ext cx="10984992" cy="5463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11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9A6A6-18C3-3965-5DE4-DF95829AE266}"/>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54C28B05-395F-1B8A-6E90-B70AEC461BD5}"/>
              </a:ext>
            </a:extLst>
          </p:cNvPr>
          <p:cNvSpPr>
            <a:spLocks noGrp="1"/>
          </p:cNvSpPr>
          <p:nvPr>
            <p:ph type="title"/>
          </p:nvPr>
        </p:nvSpPr>
        <p:spPr>
          <a:xfrm>
            <a:off x="3834961" y="3094022"/>
            <a:ext cx="7126778" cy="669956"/>
          </a:xfrm>
        </p:spPr>
        <p:txBody>
          <a:bodyPr/>
          <a:lstStyle/>
          <a:p>
            <a:r>
              <a:rPr lang="da-DK"/>
              <a:t>Hvordan ser det ud i praksis ?</a:t>
            </a:r>
          </a:p>
        </p:txBody>
      </p:sp>
      <p:sp>
        <p:nvSpPr>
          <p:cNvPr id="6" name="Pladsholder til indhold 5">
            <a:extLst>
              <a:ext uri="{FF2B5EF4-FFF2-40B4-BE49-F238E27FC236}">
                <a16:creationId xmlns:a16="http://schemas.microsoft.com/office/drawing/2014/main" id="{5D6DD36B-7389-FFCB-3006-2B962FA21C7B}"/>
              </a:ext>
            </a:extLst>
          </p:cNvPr>
          <p:cNvSpPr>
            <a:spLocks noGrp="1"/>
          </p:cNvSpPr>
          <p:nvPr>
            <p:ph idx="10"/>
          </p:nvPr>
        </p:nvSpPr>
        <p:spPr>
          <a:xfrm>
            <a:off x="3834961" y="3890517"/>
            <a:ext cx="7126778" cy="576697"/>
          </a:xfrm>
        </p:spPr>
        <p:txBody>
          <a:bodyPr/>
          <a:lstStyle/>
          <a:p>
            <a:r>
              <a:rPr lang="da-DK"/>
              <a:t>Emnespecifik politik</a:t>
            </a:r>
          </a:p>
        </p:txBody>
      </p:sp>
    </p:spTree>
    <p:extLst>
      <p:ext uri="{BB962C8B-B14F-4D97-AF65-F5344CB8AC3E}">
        <p14:creationId xmlns:p14="http://schemas.microsoft.com/office/powerpoint/2010/main" val="3548739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EBE86-34C6-C0B9-B74B-573A99938CF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EC4C0E7-A208-AE26-BEB8-C2836530D14D}"/>
              </a:ext>
            </a:extLst>
          </p:cNvPr>
          <p:cNvSpPr>
            <a:spLocks noGrp="1"/>
          </p:cNvSpPr>
          <p:nvPr>
            <p:ph type="title"/>
          </p:nvPr>
        </p:nvSpPr>
        <p:spPr/>
        <p:txBody>
          <a:bodyPr/>
          <a:lstStyle/>
          <a:p>
            <a:r>
              <a:rPr lang="da-DK"/>
              <a:t>Indledning til  – ”Adgange og rettigheder til systemer”</a:t>
            </a:r>
          </a:p>
        </p:txBody>
      </p:sp>
      <p:sp>
        <p:nvSpPr>
          <p:cNvPr id="2" name="Pladsholder til indhold 1">
            <a:extLst>
              <a:ext uri="{FF2B5EF4-FFF2-40B4-BE49-F238E27FC236}">
                <a16:creationId xmlns:a16="http://schemas.microsoft.com/office/drawing/2014/main" id="{78728C41-EC85-25C3-D52A-306A8A45514F}"/>
              </a:ext>
            </a:extLst>
          </p:cNvPr>
          <p:cNvSpPr>
            <a:spLocks noGrp="1"/>
          </p:cNvSpPr>
          <p:nvPr>
            <p:ph idx="10"/>
          </p:nvPr>
        </p:nvSpPr>
        <p:spPr>
          <a:xfrm>
            <a:off x="838200" y="2334826"/>
            <a:ext cx="8424672" cy="4523174"/>
          </a:xfrm>
        </p:spPr>
        <p:txBody>
          <a:bodyPr vert="horz" lIns="91440" tIns="45720" rIns="91440" bIns="45720" rtlCol="0" anchor="t">
            <a:normAutofit fontScale="25000" lnSpcReduction="20000"/>
          </a:bodyPr>
          <a:lstStyle/>
          <a:p>
            <a:pPr marL="0" indent="0">
              <a:lnSpc>
                <a:spcPct val="107000"/>
              </a:lnSpc>
              <a:spcBef>
                <a:spcPts val="800"/>
              </a:spcBef>
              <a:buNone/>
            </a:pPr>
            <a:r>
              <a:rPr lang="da-DK" sz="9600" b="1" kern="100">
                <a:ea typeface="Times New Roman" panose="02020603050405020304" pitchFamily="18" charset="0"/>
                <a:cs typeface="Times New Roman" panose="02020603050405020304" pitchFamily="18" charset="0"/>
              </a:rPr>
              <a:t>Formål</a:t>
            </a:r>
          </a:p>
          <a:p>
            <a:pPr>
              <a:lnSpc>
                <a:spcPct val="107000"/>
              </a:lnSpc>
              <a:spcAft>
                <a:spcPts val="533"/>
              </a:spcAft>
            </a:pPr>
            <a:r>
              <a:rPr lang="da-DK" sz="6400" kern="100">
                <a:ea typeface="Calibri"/>
                <a:cs typeface="Times New Roman"/>
              </a:rPr>
              <a:t>Adgange og rettigheder tildeles for at minimere risikoen til utilsigtet og tilsigtet misbrug af informationer og systemer. </a:t>
            </a:r>
            <a:br>
              <a:rPr lang="da-DK" sz="6400" kern="100">
                <a:ea typeface="Calibri" panose="020F0502020204030204" pitchFamily="34" charset="0"/>
                <a:cs typeface="Times New Roman" panose="02020603050405020304" pitchFamily="18" charset="0"/>
              </a:rPr>
            </a:br>
            <a:r>
              <a:rPr lang="da-DK" sz="6400" kern="100">
                <a:ea typeface="Calibri"/>
                <a:cs typeface="Times New Roman"/>
              </a:rPr>
              <a:t>Endvidere er formålet med at gennemføre adgangstildeling og rettighedsadministration på en ensartet måde, at tildelingen sker ud fra et arbejdsbetinget behov.</a:t>
            </a:r>
            <a:br>
              <a:rPr lang="da-DK" sz="6400" kern="100">
                <a:ea typeface="Calibri" panose="020F0502020204030204" pitchFamily="34" charset="0"/>
                <a:cs typeface="Times New Roman" panose="02020603050405020304" pitchFamily="18" charset="0"/>
              </a:rPr>
            </a:br>
            <a:br>
              <a:rPr lang="da-DK" sz="6400" kern="100">
                <a:ea typeface="Calibri" panose="020F0502020204030204" pitchFamily="34" charset="0"/>
                <a:cs typeface="Times New Roman" panose="02020603050405020304" pitchFamily="18" charset="0"/>
              </a:rPr>
            </a:br>
            <a:r>
              <a:rPr lang="da-DK" sz="6400" kern="100">
                <a:ea typeface="Calibri"/>
                <a:cs typeface="Times New Roman"/>
              </a:rPr>
              <a:t>De periodiske opfølgninger af adgange og rettigheder har til formål at skabe vished for, at de implementerede arbejdsprocesser og procedurer fungerer og bliver efterlevet, samt at opdage eventuelle afvigelser.</a:t>
            </a:r>
          </a:p>
          <a:p>
            <a:pPr marL="0" indent="0">
              <a:lnSpc>
                <a:spcPct val="107000"/>
              </a:lnSpc>
              <a:spcBef>
                <a:spcPts val="800"/>
              </a:spcBef>
              <a:buNone/>
            </a:pPr>
            <a:r>
              <a:rPr lang="da-DK" sz="9600" b="1" kern="100">
                <a:cs typeface="Times New Roman" panose="02020603050405020304" pitchFamily="18" charset="0"/>
              </a:rPr>
              <a:t>Målet</a:t>
            </a:r>
          </a:p>
          <a:p>
            <a:pPr>
              <a:lnSpc>
                <a:spcPct val="127000"/>
              </a:lnSpc>
              <a:spcAft>
                <a:spcPts val="533"/>
              </a:spcAft>
            </a:pPr>
            <a:r>
              <a:rPr lang="da-DK" sz="6400" kern="100">
                <a:ea typeface="Calibri" panose="020F0502020204030204" pitchFamily="34" charset="0"/>
                <a:cs typeface="Times New Roman" panose="02020603050405020304" pitchFamily="18" charset="0"/>
              </a:rPr>
              <a:t>Målet er at sikre, at enkeltpersoner kun har de adgange og kun de rettigheder, der kræves for at udføre deres arbejdsopgaver.</a:t>
            </a:r>
          </a:p>
          <a:p>
            <a:pPr marL="0" indent="0">
              <a:lnSpc>
                <a:spcPct val="107000"/>
              </a:lnSpc>
              <a:spcBef>
                <a:spcPts val="800"/>
              </a:spcBef>
              <a:buNone/>
            </a:pPr>
            <a:r>
              <a:rPr lang="da-DK" sz="9600" b="1" kern="100">
                <a:cs typeface="Times New Roman" panose="02020603050405020304" pitchFamily="18" charset="0"/>
              </a:rPr>
              <a:t>Omfang</a:t>
            </a:r>
          </a:p>
          <a:p>
            <a:pPr>
              <a:lnSpc>
                <a:spcPct val="127000"/>
              </a:lnSpc>
              <a:spcAft>
                <a:spcPts val="533"/>
              </a:spcAft>
            </a:pPr>
            <a:r>
              <a:rPr lang="da-DK" sz="6400" kern="100">
                <a:ea typeface="Calibri" panose="020F0502020204030204" pitchFamily="34" charset="0"/>
                <a:cs typeface="Times New Roman" panose="02020603050405020304" pitchFamily="18" charset="0"/>
              </a:rPr>
              <a:t>”Emnepolitik – Adgange og rettigheder til systemer” er gældende for alle systemer (både cloudbaserede og systemer under eget ejerskab), og for alle medarbejdere og andre, der har behov for adgange til systemerne.</a:t>
            </a:r>
          </a:p>
          <a:p>
            <a:pPr marL="0" indent="0">
              <a:buNone/>
            </a:pPr>
            <a:endParaRPr lang="da-DK" sz="1600">
              <a:solidFill>
                <a:schemeClr val="tx1"/>
              </a:solidFill>
            </a:endParaRPr>
          </a:p>
        </p:txBody>
      </p:sp>
    </p:spTree>
    <p:extLst>
      <p:ext uri="{BB962C8B-B14F-4D97-AF65-F5344CB8AC3E}">
        <p14:creationId xmlns:p14="http://schemas.microsoft.com/office/powerpoint/2010/main" val="396656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DAF60-C165-19E6-E8E8-1B278972BB6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15D4CB1-1F77-5B73-1CC7-08909A284CEE}"/>
              </a:ext>
            </a:extLst>
          </p:cNvPr>
          <p:cNvSpPr>
            <a:spLocks noGrp="1"/>
          </p:cNvSpPr>
          <p:nvPr>
            <p:ph type="title"/>
          </p:nvPr>
        </p:nvSpPr>
        <p:spPr/>
        <p:txBody>
          <a:bodyPr/>
          <a:lstStyle/>
          <a:p>
            <a:r>
              <a:rPr lang="da-DK"/>
              <a:t>Retningslinjer – ”Adgangskoder og password”</a:t>
            </a:r>
          </a:p>
        </p:txBody>
      </p:sp>
      <p:sp>
        <p:nvSpPr>
          <p:cNvPr id="2" name="Pladsholder til indhold 1">
            <a:extLst>
              <a:ext uri="{FF2B5EF4-FFF2-40B4-BE49-F238E27FC236}">
                <a16:creationId xmlns:a16="http://schemas.microsoft.com/office/drawing/2014/main" id="{2B2DB5AC-9C95-72F2-B375-F6E7A1BE63B3}"/>
              </a:ext>
            </a:extLst>
          </p:cNvPr>
          <p:cNvSpPr>
            <a:spLocks noGrp="1"/>
          </p:cNvSpPr>
          <p:nvPr>
            <p:ph idx="10"/>
          </p:nvPr>
        </p:nvSpPr>
        <p:spPr>
          <a:xfrm>
            <a:off x="838200" y="2334826"/>
            <a:ext cx="9759696" cy="4523174"/>
          </a:xfrm>
        </p:spPr>
        <p:txBody>
          <a:bodyPr>
            <a:normAutofit fontScale="77500" lnSpcReduction="20000"/>
          </a:bodyPr>
          <a:lstStyle/>
          <a:p>
            <a:pPr marL="0" indent="0">
              <a:buNone/>
            </a:pPr>
            <a:r>
              <a:rPr lang="da-DK" b="1"/>
              <a:t>Administration af brugerkonti med tilhørende rettigheder.</a:t>
            </a:r>
          </a:p>
          <a:p>
            <a:pPr lvl="1"/>
            <a:r>
              <a:rPr lang="da-DK" b="1" u="sng">
                <a:solidFill>
                  <a:srgbClr val="FF0000"/>
                </a:solidFill>
              </a:rPr>
              <a:t>It-chefen</a:t>
            </a:r>
            <a:r>
              <a:rPr lang="da-DK"/>
              <a:t> er ansvarlig for at oprette/vedligeholde ”Procedure for brugeradministration”, hvori princippet om minimumsrettigheder til den enkelte funktion, skal være det primært gældende. Endvidere skal der kunne skelnes mellem interne og eksterne brugerkonti, samt konti med privilegerede rettigheder (administratorer), som alle skal være unikke.</a:t>
            </a:r>
          </a:p>
          <a:p>
            <a:endParaRPr lang="da-DK" b="1"/>
          </a:p>
          <a:p>
            <a:pPr marL="0" indent="0">
              <a:buNone/>
            </a:pPr>
            <a:r>
              <a:rPr lang="da-DK" b="1"/>
              <a:t>Oprettelse af brugerkonto med tilhørende rettigheder.</a:t>
            </a:r>
          </a:p>
          <a:p>
            <a:pPr lvl="1"/>
            <a:r>
              <a:rPr lang="da-DK"/>
              <a:t>Den enkelte </a:t>
            </a:r>
            <a:r>
              <a:rPr lang="da-DK" b="1" u="sng">
                <a:solidFill>
                  <a:srgbClr val="FF0000"/>
                </a:solidFill>
              </a:rPr>
              <a:t>afdelingsleder</a:t>
            </a:r>
            <a:r>
              <a:rPr lang="da-DK"/>
              <a:t> er ansvarlig for at fremsende en anmodning til HR-afdelingen, om oprettelse af en ny brugerkonto til en medarbejder/samarbejdspartner i forbindelse med ansættelse/samarbejde.</a:t>
            </a:r>
            <a:br>
              <a:rPr lang="da-DK"/>
            </a:br>
            <a:r>
              <a:rPr lang="da-DK"/>
              <a:t>(Ref. ”Procedure for brugeradministration”)</a:t>
            </a:r>
          </a:p>
          <a:p>
            <a:pPr lvl="1"/>
            <a:r>
              <a:rPr lang="da-DK" b="1" u="sng">
                <a:solidFill>
                  <a:srgbClr val="FF0000"/>
                </a:solidFill>
              </a:rPr>
              <a:t>HR-afdelingen</a:t>
            </a:r>
            <a:r>
              <a:rPr lang="da-DK"/>
              <a:t> har til opgave at oprette en ny brugerkonto og tildele rettigheder efter den enkelte brugeres funktion.</a:t>
            </a:r>
            <a:br>
              <a:rPr lang="da-DK"/>
            </a:br>
            <a:r>
              <a:rPr lang="da-DK"/>
              <a:t>(Ref. ”Procedure for brugeradministration”)</a:t>
            </a:r>
          </a:p>
          <a:p>
            <a:pPr marL="457200" lvl="1" indent="0">
              <a:buNone/>
            </a:pPr>
            <a:endParaRPr lang="da-DK"/>
          </a:p>
          <a:p>
            <a:pPr marL="0" indent="0">
              <a:buNone/>
            </a:pPr>
            <a:r>
              <a:rPr lang="da-DK" b="1"/>
              <a:t>Kompleksitet af adgangskoder/password</a:t>
            </a:r>
          </a:p>
          <a:p>
            <a:pPr lvl="1"/>
            <a:r>
              <a:rPr lang="da-DK"/>
              <a:t>Alle adgangskoder/password skal som minimum have følgende kompleksitet:</a:t>
            </a:r>
          </a:p>
          <a:p>
            <a:pPr lvl="2"/>
            <a:r>
              <a:rPr lang="da-DK"/>
              <a:t>12 karakterer</a:t>
            </a:r>
          </a:p>
          <a:p>
            <a:pPr lvl="2"/>
            <a:r>
              <a:rPr lang="da-DK"/>
              <a:t>store og små bogstaver</a:t>
            </a:r>
          </a:p>
          <a:p>
            <a:pPr lvl="2"/>
            <a:r>
              <a:rPr lang="da-DK"/>
              <a:t>special tegn</a:t>
            </a:r>
          </a:p>
          <a:p>
            <a:pPr lvl="2"/>
            <a:r>
              <a:rPr lang="da-DK"/>
              <a:t>tal</a:t>
            </a:r>
          </a:p>
          <a:p>
            <a:pPr lvl="1"/>
            <a:r>
              <a:rPr lang="da-DK"/>
              <a:t>Alle password er personlige og fortrolige, de må ikke deles med andre og ej heller skrives ned, således at de kan komme til andres kendskab.</a:t>
            </a:r>
          </a:p>
          <a:p>
            <a:pPr marL="0" indent="0">
              <a:buNone/>
            </a:pPr>
            <a:endParaRPr lang="da-DK" sz="1600">
              <a:solidFill>
                <a:schemeClr val="tx1"/>
              </a:solidFill>
            </a:endParaRPr>
          </a:p>
        </p:txBody>
      </p:sp>
    </p:spTree>
    <p:extLst>
      <p:ext uri="{BB962C8B-B14F-4D97-AF65-F5344CB8AC3E}">
        <p14:creationId xmlns:p14="http://schemas.microsoft.com/office/powerpoint/2010/main" val="95564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34AD3-1234-9945-4404-D745943F43A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D754D18-228B-7E7E-E5A6-E085EDCFE8C6}"/>
              </a:ext>
            </a:extLst>
          </p:cNvPr>
          <p:cNvSpPr>
            <a:spLocks noGrp="1"/>
          </p:cNvSpPr>
          <p:nvPr>
            <p:ph type="title"/>
          </p:nvPr>
        </p:nvSpPr>
        <p:spPr/>
        <p:txBody>
          <a:bodyPr/>
          <a:lstStyle/>
          <a:p>
            <a:r>
              <a:rPr lang="da-DK"/>
              <a:t>Retningslinjer – ”Adgangskoder og password”</a:t>
            </a:r>
          </a:p>
        </p:txBody>
      </p:sp>
      <p:sp>
        <p:nvSpPr>
          <p:cNvPr id="2" name="Pladsholder til indhold 1">
            <a:extLst>
              <a:ext uri="{FF2B5EF4-FFF2-40B4-BE49-F238E27FC236}">
                <a16:creationId xmlns:a16="http://schemas.microsoft.com/office/drawing/2014/main" id="{59BE9EB9-0567-16F6-30A6-99CC4EFD76A5}"/>
              </a:ext>
            </a:extLst>
          </p:cNvPr>
          <p:cNvSpPr>
            <a:spLocks noGrp="1"/>
          </p:cNvSpPr>
          <p:nvPr>
            <p:ph idx="10"/>
          </p:nvPr>
        </p:nvSpPr>
        <p:spPr>
          <a:xfrm>
            <a:off x="838200" y="2334826"/>
            <a:ext cx="9759696" cy="4523174"/>
          </a:xfrm>
        </p:spPr>
        <p:txBody>
          <a:bodyPr vert="horz" lIns="91440" tIns="45720" rIns="91440" bIns="45720" rtlCol="0" anchor="t">
            <a:normAutofit/>
          </a:bodyPr>
          <a:lstStyle/>
          <a:p>
            <a:pPr marL="0" indent="0">
              <a:buNone/>
            </a:pPr>
            <a:r>
              <a:rPr lang="da-DK" b="1"/>
              <a:t>Periodisk review og tilpasning af brugerkonti og rettigheder</a:t>
            </a:r>
          </a:p>
          <a:p>
            <a:pPr marL="807720" lvl="1" indent="-350520"/>
            <a:r>
              <a:rPr lang="da-DK" sz="1600">
                <a:cs typeface="Sarabun"/>
              </a:rPr>
              <a:t>Den enkelte </a:t>
            </a:r>
            <a:r>
              <a:rPr lang="da-DK" sz="1600" b="1" u="sng">
                <a:solidFill>
                  <a:srgbClr val="FF0000"/>
                </a:solidFill>
                <a:cs typeface="Sarabun"/>
              </a:rPr>
              <a:t>systemejer</a:t>
            </a:r>
            <a:r>
              <a:rPr lang="da-DK" sz="1600">
                <a:cs typeface="Sarabun"/>
              </a:rPr>
              <a:t> er ansvarlig for at frembringe en liste over brugerkonti med deres rettigheder og placere den på et centralt sted. Dette skal gøre hvert halve år.</a:t>
            </a:r>
            <a:br>
              <a:rPr lang="da-DK" sz="1600"/>
            </a:br>
            <a:r>
              <a:rPr lang="da-DK" sz="1600">
                <a:cs typeface="Sarabun"/>
              </a:rPr>
              <a:t>(Ref. ”Kontrol – Oversigt over brugere med tilhørende rettigheder”)</a:t>
            </a:r>
          </a:p>
          <a:p>
            <a:pPr marL="807720" lvl="1" indent="-350520"/>
            <a:r>
              <a:rPr lang="da-DK" sz="1600">
                <a:cs typeface="Sarabun"/>
              </a:rPr>
              <a:t>Den enkelte </a:t>
            </a:r>
            <a:r>
              <a:rPr lang="da-DK" sz="1600" b="1" u="sng">
                <a:solidFill>
                  <a:srgbClr val="FF0000"/>
                </a:solidFill>
                <a:cs typeface="Sarabun"/>
              </a:rPr>
              <a:t>afdelingsleder</a:t>
            </a:r>
            <a:r>
              <a:rPr lang="da-DK" sz="1600">
                <a:cs typeface="Sarabun"/>
              </a:rPr>
              <a:t> er ansvarlig for at gennemgå egne medarbejdere med tilhørende rettigheder på de enkelte systemer og informere systemejeren om eventuelle rettelser. Dette skal gøre hvert halve år.</a:t>
            </a:r>
            <a:br>
              <a:rPr lang="da-DK" sz="1600"/>
            </a:br>
            <a:r>
              <a:rPr lang="da-DK" sz="1600">
                <a:cs typeface="Sarabun"/>
              </a:rPr>
              <a:t>(Ref. ”Kontrol – Gennemgang af brugere med tilhørende rettigheder”)</a:t>
            </a:r>
          </a:p>
          <a:p>
            <a:pPr lvl="1"/>
            <a:r>
              <a:rPr lang="da-DK" sz="1600"/>
              <a:t>Den enkelte </a:t>
            </a:r>
            <a:r>
              <a:rPr lang="da-DK" sz="1600" b="1" u="sng">
                <a:solidFill>
                  <a:srgbClr val="FF0000"/>
                </a:solidFill>
              </a:rPr>
              <a:t>systemejer</a:t>
            </a:r>
            <a:r>
              <a:rPr lang="da-DK" sz="1600"/>
              <a:t> skal implementere eventuelle rettelser maksimum 30 dage efter indberetning fra afdelingslederne.</a:t>
            </a:r>
            <a:br>
              <a:rPr lang="da-DK" sz="1600"/>
            </a:br>
            <a:r>
              <a:rPr lang="da-DK" sz="1600"/>
              <a:t>(Ref. ”Kontrol – Justering af rettigheder for brugere”)</a:t>
            </a:r>
          </a:p>
          <a:p>
            <a:pPr lvl="1"/>
            <a:r>
              <a:rPr lang="da-DK" sz="1600"/>
              <a:t>Den </a:t>
            </a:r>
            <a:r>
              <a:rPr lang="da-DK" sz="1600" b="1" u="sng">
                <a:solidFill>
                  <a:srgbClr val="FF0000"/>
                </a:solidFill>
              </a:rPr>
              <a:t>informationssikkerhedsansvarlige</a:t>
            </a:r>
            <a:r>
              <a:rPr lang="da-DK" sz="1600"/>
              <a:t> fortager 2 gange årligt et gennemløb af at brugerkonti med tilhørende rettigheder, for at tilse at disse er gennemgået og eventuelt rettighedsjusteret.</a:t>
            </a:r>
            <a:br>
              <a:rPr lang="da-DK" sz="1600"/>
            </a:br>
            <a:r>
              <a:rPr lang="da-DK" sz="1600"/>
              <a:t>(Ref. ”Kontrol – Opfølgning på gennemgang og justering af rettigheder for brugere”)</a:t>
            </a:r>
            <a:endParaRPr lang="da-DK" sz="1600">
              <a:solidFill>
                <a:schemeClr val="tx1"/>
              </a:solidFill>
            </a:endParaRPr>
          </a:p>
        </p:txBody>
      </p:sp>
    </p:spTree>
    <p:extLst>
      <p:ext uri="{BB962C8B-B14F-4D97-AF65-F5344CB8AC3E}">
        <p14:creationId xmlns:p14="http://schemas.microsoft.com/office/powerpoint/2010/main" val="235155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860FF5-520B-E5A9-951D-1264A4B10FFF}"/>
              </a:ext>
            </a:extLst>
          </p:cNvPr>
          <p:cNvSpPr>
            <a:spLocks noGrp="1"/>
          </p:cNvSpPr>
          <p:nvPr>
            <p:ph type="title"/>
          </p:nvPr>
        </p:nvSpPr>
        <p:spPr/>
        <p:txBody>
          <a:bodyPr/>
          <a:lstStyle/>
          <a:p>
            <a:r>
              <a:rPr lang="da-DK"/>
              <a:t>Agenda</a:t>
            </a:r>
          </a:p>
        </p:txBody>
      </p:sp>
      <p:sp>
        <p:nvSpPr>
          <p:cNvPr id="3" name="Pladsholder til indhold 2">
            <a:extLst>
              <a:ext uri="{FF2B5EF4-FFF2-40B4-BE49-F238E27FC236}">
                <a16:creationId xmlns:a16="http://schemas.microsoft.com/office/drawing/2014/main" id="{A0761EE9-2E94-70CF-43C1-2D03783BA965}"/>
              </a:ext>
            </a:extLst>
          </p:cNvPr>
          <p:cNvSpPr>
            <a:spLocks noGrp="1"/>
          </p:cNvSpPr>
          <p:nvPr>
            <p:ph idx="10"/>
          </p:nvPr>
        </p:nvSpPr>
        <p:spPr/>
        <p:txBody>
          <a:bodyPr>
            <a:normAutofit/>
          </a:bodyPr>
          <a:lstStyle/>
          <a:p>
            <a:r>
              <a:rPr lang="da-DK"/>
              <a:t>Indledning</a:t>
            </a:r>
          </a:p>
          <a:p>
            <a:r>
              <a:rPr lang="da-DK"/>
              <a:t>Kort intro til Siscon</a:t>
            </a:r>
          </a:p>
          <a:p>
            <a:r>
              <a:rPr lang="da-DK"/>
              <a:t>Compliancedokumentation</a:t>
            </a:r>
          </a:p>
          <a:p>
            <a:pPr lvl="1"/>
            <a:r>
              <a:rPr lang="da-DK"/>
              <a:t>Strukturel opbygning</a:t>
            </a:r>
          </a:p>
          <a:p>
            <a:pPr lvl="1"/>
            <a:r>
              <a:rPr lang="da-DK"/>
              <a:t>Processen med udarbejdelse</a:t>
            </a:r>
          </a:p>
          <a:p>
            <a:r>
              <a:rPr lang="da-DK"/>
              <a:t>Hvordan gøres det i praksis?</a:t>
            </a:r>
          </a:p>
          <a:p>
            <a:r>
              <a:rPr lang="da-DK"/>
              <a:t>Forudsætning for succes</a:t>
            </a:r>
          </a:p>
          <a:p>
            <a:r>
              <a:rPr lang="da-DK"/>
              <a:t>Afslutning</a:t>
            </a:r>
          </a:p>
        </p:txBody>
      </p:sp>
      <p:pic>
        <p:nvPicPr>
          <p:cNvPr id="5" name="Pladsholder til indhold 4">
            <a:extLst>
              <a:ext uri="{FF2B5EF4-FFF2-40B4-BE49-F238E27FC236}">
                <a16:creationId xmlns:a16="http://schemas.microsoft.com/office/drawing/2014/main" id="{3A2FC530-F080-E812-680C-CB919962C948}"/>
              </a:ext>
            </a:extLst>
          </p:cNvPr>
          <p:cNvPicPr>
            <a:picLocks noGrp="1" noChangeAspect="1"/>
          </p:cNvPicPr>
          <p:nvPr>
            <p:ph idx="11"/>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562403" y="1959717"/>
            <a:ext cx="2938565" cy="2938565"/>
          </a:xfrm>
          <a:prstGeom prst="rect">
            <a:avLst/>
          </a:prstGeom>
        </p:spPr>
      </p:pic>
    </p:spTree>
    <p:extLst>
      <p:ext uri="{BB962C8B-B14F-4D97-AF65-F5344CB8AC3E}">
        <p14:creationId xmlns:p14="http://schemas.microsoft.com/office/powerpoint/2010/main" val="296669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1947A-FA76-EA16-0A92-B18DE4F244D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7DFEEB5-DED7-FBA6-83B1-C39CF74CC818}"/>
              </a:ext>
            </a:extLst>
          </p:cNvPr>
          <p:cNvSpPr>
            <a:spLocks noGrp="1"/>
          </p:cNvSpPr>
          <p:nvPr>
            <p:ph type="title"/>
          </p:nvPr>
        </p:nvSpPr>
        <p:spPr>
          <a:xfrm>
            <a:off x="838200" y="1269507"/>
            <a:ext cx="10602686" cy="944958"/>
          </a:xfrm>
        </p:spPr>
        <p:txBody>
          <a:bodyPr/>
          <a:lstStyle/>
          <a:p>
            <a:r>
              <a:rPr lang="da-DK" noProof="0"/>
              <a:t>Oplæg til katalog af emnespecifikke politikker</a:t>
            </a:r>
          </a:p>
        </p:txBody>
      </p:sp>
      <p:sp>
        <p:nvSpPr>
          <p:cNvPr id="5" name="Pladsholder til tekst 4">
            <a:extLst>
              <a:ext uri="{FF2B5EF4-FFF2-40B4-BE49-F238E27FC236}">
                <a16:creationId xmlns:a16="http://schemas.microsoft.com/office/drawing/2014/main" id="{8658CDF3-2C3D-B1DA-95D9-BE8057BF9631}"/>
              </a:ext>
            </a:extLst>
          </p:cNvPr>
          <p:cNvSpPr>
            <a:spLocks noGrp="1"/>
          </p:cNvSpPr>
          <p:nvPr>
            <p:ph idx="10"/>
          </p:nvPr>
        </p:nvSpPr>
        <p:spPr>
          <a:xfrm>
            <a:off x="838200" y="1877614"/>
            <a:ext cx="5181600" cy="4980386"/>
          </a:xfrm>
          <a:prstGeom prst="rect">
            <a:avLst/>
          </a:prstGeom>
        </p:spPr>
        <p:txBody>
          <a:bodyPr>
            <a:normAutofit fontScale="77500" lnSpcReduction="20000"/>
          </a:bodyPr>
          <a:lstStyle/>
          <a:p>
            <a:pPr marL="304815" indent="-304815">
              <a:spcAft>
                <a:spcPts val="400"/>
              </a:spcAft>
              <a:buFont typeface="+mj-lt"/>
              <a:buAutoNum type="arabicPeriod"/>
            </a:pPr>
            <a:r>
              <a:rPr lang="da-DK" sz="1800">
                <a:solidFill>
                  <a:schemeClr val="tx1"/>
                </a:solidFill>
              </a:rPr>
              <a:t>Organisering</a:t>
            </a:r>
          </a:p>
          <a:p>
            <a:pPr marL="304815" indent="-304815">
              <a:spcAft>
                <a:spcPts val="400"/>
              </a:spcAft>
              <a:buFont typeface="+mj-lt"/>
              <a:buAutoNum type="arabicPeriod"/>
            </a:pPr>
            <a:r>
              <a:rPr lang="da-DK" sz="1800">
                <a:solidFill>
                  <a:schemeClr val="tx1"/>
                </a:solidFill>
              </a:rPr>
              <a:t>Ansættelse og fratrædelse</a:t>
            </a:r>
          </a:p>
          <a:p>
            <a:pPr marL="304815" indent="-304815">
              <a:spcAft>
                <a:spcPts val="400"/>
              </a:spcAft>
              <a:buFont typeface="+mj-lt"/>
              <a:buAutoNum type="arabicPeriod"/>
            </a:pPr>
            <a:r>
              <a:rPr lang="da-DK" sz="1800">
                <a:solidFill>
                  <a:schemeClr val="tx1"/>
                </a:solidFill>
              </a:rPr>
              <a:t>Accepteret brug af it</a:t>
            </a:r>
            <a:endParaRPr lang="da-DK" sz="1800" b="1">
              <a:solidFill>
                <a:schemeClr val="tx1"/>
              </a:solidFill>
            </a:endParaRPr>
          </a:p>
          <a:p>
            <a:pPr marL="304815" indent="-304815">
              <a:spcAft>
                <a:spcPts val="400"/>
              </a:spcAft>
              <a:buFont typeface="+mj-lt"/>
              <a:buAutoNum type="arabicPeriod"/>
            </a:pPr>
            <a:r>
              <a:rPr lang="da-DK" sz="1800">
                <a:solidFill>
                  <a:schemeClr val="tx1"/>
                </a:solidFill>
              </a:rPr>
              <a:t>Uddannelse og træning</a:t>
            </a:r>
          </a:p>
          <a:p>
            <a:pPr marL="304815" indent="-304815">
              <a:spcAft>
                <a:spcPts val="400"/>
              </a:spcAft>
              <a:buFont typeface="+mj-lt"/>
              <a:buAutoNum type="arabicPeriod"/>
            </a:pPr>
            <a:r>
              <a:rPr lang="da-DK" sz="1800">
                <a:solidFill>
                  <a:schemeClr val="tx1"/>
                </a:solidFill>
              </a:rPr>
              <a:t>Anskaffelse, administration og bortskaffelse af it-udstyr</a:t>
            </a:r>
          </a:p>
          <a:p>
            <a:pPr marL="304815" indent="-304815">
              <a:spcAft>
                <a:spcPts val="400"/>
              </a:spcAft>
              <a:buFont typeface="+mj-lt"/>
              <a:buAutoNum type="arabicPeriod"/>
            </a:pPr>
            <a:r>
              <a:rPr lang="da-DK" sz="1800">
                <a:solidFill>
                  <a:schemeClr val="tx1"/>
                </a:solidFill>
              </a:rPr>
              <a:t>Sikkerhed på brugerenheder (PC/hjemmearbejdsplads/mobil)</a:t>
            </a:r>
          </a:p>
          <a:p>
            <a:pPr marL="304815" indent="-304815">
              <a:spcAft>
                <a:spcPts val="400"/>
              </a:spcAft>
              <a:buFont typeface="+mj-lt"/>
              <a:buAutoNum type="arabicPeriod"/>
            </a:pPr>
            <a:r>
              <a:rPr lang="da-DK" sz="1800">
                <a:solidFill>
                  <a:schemeClr val="tx1"/>
                </a:solidFill>
              </a:rPr>
              <a:t>Sikkerhed på systemer og applikationer</a:t>
            </a:r>
          </a:p>
          <a:p>
            <a:pPr marL="304815" indent="-304815">
              <a:spcAft>
                <a:spcPts val="400"/>
              </a:spcAft>
              <a:buFont typeface="+mj-lt"/>
              <a:buAutoNum type="arabicPeriod"/>
            </a:pPr>
            <a:r>
              <a:rPr lang="da-DK" sz="1800">
                <a:solidFill>
                  <a:schemeClr val="tx1"/>
                </a:solidFill>
              </a:rPr>
              <a:t>Sikkerhed i netværk- og infrastruktur</a:t>
            </a:r>
          </a:p>
          <a:p>
            <a:pPr marL="304815" indent="-304815">
              <a:spcAft>
                <a:spcPts val="400"/>
              </a:spcAft>
              <a:buFont typeface="+mj-lt"/>
              <a:buAutoNum type="arabicPeriod"/>
            </a:pPr>
            <a:r>
              <a:rPr lang="da-DK" sz="1800">
                <a:solidFill>
                  <a:schemeClr val="tx1"/>
                </a:solidFill>
              </a:rPr>
              <a:t>Risikostyring*</a:t>
            </a:r>
          </a:p>
          <a:p>
            <a:pPr marL="304815" indent="-304815">
              <a:spcAft>
                <a:spcPts val="400"/>
              </a:spcAft>
              <a:buFont typeface="+mj-lt"/>
              <a:buAutoNum type="arabicPeriod"/>
            </a:pPr>
            <a:r>
              <a:rPr lang="da-DK" sz="1800">
                <a:solidFill>
                  <a:schemeClr val="tx1"/>
                </a:solidFill>
              </a:rPr>
              <a:t>Sårbarhed- og trusselsstyring</a:t>
            </a:r>
          </a:p>
          <a:p>
            <a:pPr marL="304815" indent="-304815">
              <a:spcAft>
                <a:spcPts val="400"/>
              </a:spcAft>
              <a:buFont typeface="+mj-lt"/>
              <a:buAutoNum type="arabicPeriod"/>
            </a:pPr>
            <a:r>
              <a:rPr lang="da-DK" sz="1800">
                <a:solidFill>
                  <a:schemeClr val="tx1"/>
                </a:solidFill>
              </a:rPr>
              <a:t>Beredskab og afprøvning</a:t>
            </a:r>
          </a:p>
          <a:p>
            <a:pPr marL="304815" indent="-304815">
              <a:spcAft>
                <a:spcPts val="400"/>
              </a:spcAft>
              <a:buFont typeface="+mj-lt"/>
              <a:buAutoNum type="arabicPeriod"/>
            </a:pPr>
            <a:r>
              <a:rPr lang="da-DK" sz="1800">
                <a:solidFill>
                  <a:schemeClr val="tx1"/>
                </a:solidFill>
              </a:rPr>
              <a:t>Fysisk sikkerhed</a:t>
            </a:r>
          </a:p>
          <a:p>
            <a:pPr marL="304815" indent="-304815">
              <a:spcAft>
                <a:spcPts val="400"/>
              </a:spcAft>
              <a:buFont typeface="+mj-lt"/>
              <a:buAutoNum type="arabicPeriod"/>
            </a:pPr>
            <a:r>
              <a:rPr lang="da-DK" sz="1800">
                <a:solidFill>
                  <a:schemeClr val="tx1"/>
                </a:solidFill>
              </a:rPr>
              <a:t>Klassificering af informationer</a:t>
            </a:r>
          </a:p>
          <a:p>
            <a:pPr marL="0" indent="0">
              <a:spcAft>
                <a:spcPts val="400"/>
              </a:spcAft>
              <a:buNone/>
            </a:pPr>
            <a:r>
              <a:rPr lang="da-DK" sz="1800"/>
              <a:t>14.   Adgangsrettigheder til systemer</a:t>
            </a:r>
          </a:p>
          <a:p>
            <a:pPr marL="0" indent="0">
              <a:spcAft>
                <a:spcPts val="400"/>
              </a:spcAft>
              <a:buNone/>
            </a:pPr>
            <a:r>
              <a:rPr lang="da-DK" sz="1800"/>
              <a:t>15.   Password og log-on</a:t>
            </a:r>
            <a:endParaRPr lang="da-DK" sz="1800" b="1"/>
          </a:p>
          <a:p>
            <a:pPr marL="304815" indent="-304815">
              <a:spcAft>
                <a:spcPts val="400"/>
              </a:spcAft>
              <a:buFont typeface="+mj-lt"/>
              <a:buAutoNum type="arabicPeriod"/>
            </a:pPr>
            <a:endParaRPr lang="da-DK" sz="1700">
              <a:solidFill>
                <a:schemeClr val="tx1"/>
              </a:solidFill>
            </a:endParaRPr>
          </a:p>
          <a:p>
            <a:pPr marL="304815" indent="-304815">
              <a:spcAft>
                <a:spcPts val="400"/>
              </a:spcAft>
              <a:buFont typeface="+mj-lt"/>
              <a:buAutoNum type="arabicPeriod"/>
            </a:pPr>
            <a:endParaRPr lang="da-DK" sz="1600">
              <a:solidFill>
                <a:schemeClr val="tx1"/>
              </a:solidFill>
            </a:endParaRPr>
          </a:p>
        </p:txBody>
      </p:sp>
      <p:sp>
        <p:nvSpPr>
          <p:cNvPr id="7" name="Pladsholder til indhold 6">
            <a:extLst>
              <a:ext uri="{FF2B5EF4-FFF2-40B4-BE49-F238E27FC236}">
                <a16:creationId xmlns:a16="http://schemas.microsoft.com/office/drawing/2014/main" id="{C2E967B8-47D2-8E1C-BEE1-8027278EBA70}"/>
              </a:ext>
            </a:extLst>
          </p:cNvPr>
          <p:cNvSpPr>
            <a:spLocks noGrp="1"/>
          </p:cNvSpPr>
          <p:nvPr>
            <p:ph idx="11"/>
          </p:nvPr>
        </p:nvSpPr>
        <p:spPr>
          <a:xfrm>
            <a:off x="6172200" y="1899384"/>
            <a:ext cx="5181600" cy="4980385"/>
          </a:xfrm>
        </p:spPr>
        <p:txBody>
          <a:bodyPr>
            <a:noAutofit/>
          </a:bodyPr>
          <a:lstStyle/>
          <a:p>
            <a:pPr marL="0" indent="0">
              <a:spcAft>
                <a:spcPts val="400"/>
              </a:spcAft>
              <a:buNone/>
            </a:pPr>
            <a:r>
              <a:rPr lang="da-DK" sz="1400">
                <a:solidFill>
                  <a:schemeClr val="tx1"/>
                </a:solidFill>
              </a:rPr>
              <a:t>16. Logning og overvågning</a:t>
            </a:r>
          </a:p>
          <a:p>
            <a:pPr marL="0" indent="0">
              <a:spcAft>
                <a:spcPts val="400"/>
              </a:spcAft>
              <a:buNone/>
            </a:pPr>
            <a:r>
              <a:rPr lang="da-DK" sz="1400">
                <a:solidFill>
                  <a:schemeClr val="tx1"/>
                </a:solidFill>
              </a:rPr>
              <a:t>17. Backup og restore</a:t>
            </a:r>
          </a:p>
          <a:p>
            <a:pPr marL="0" indent="0">
              <a:spcAft>
                <a:spcPts val="400"/>
              </a:spcAft>
              <a:buNone/>
            </a:pPr>
            <a:r>
              <a:rPr lang="da-DK" sz="1400">
                <a:solidFill>
                  <a:schemeClr val="tx1"/>
                </a:solidFill>
              </a:rPr>
              <a:t>18. Kryptering og kryptografi</a:t>
            </a:r>
          </a:p>
          <a:p>
            <a:pPr marL="0" indent="0">
              <a:spcAft>
                <a:spcPts val="400"/>
              </a:spcAft>
              <a:buNone/>
            </a:pPr>
            <a:r>
              <a:rPr lang="da-DK" sz="1400">
                <a:solidFill>
                  <a:schemeClr val="tx1"/>
                </a:solidFill>
              </a:rPr>
              <a:t>19. Sikkerhed ved leverandører</a:t>
            </a:r>
          </a:p>
          <a:p>
            <a:pPr marL="0" indent="0">
              <a:spcAft>
                <a:spcPts val="400"/>
              </a:spcAft>
              <a:buNone/>
            </a:pPr>
            <a:r>
              <a:rPr lang="da-DK" sz="1400">
                <a:solidFill>
                  <a:schemeClr val="tx1"/>
                </a:solidFill>
              </a:rPr>
              <a:t>20. Sikkerhedsbrud og hændelser</a:t>
            </a:r>
            <a:endParaRPr lang="da-DK" sz="1400" b="1">
              <a:solidFill>
                <a:schemeClr val="tx1"/>
              </a:solidFill>
            </a:endParaRPr>
          </a:p>
          <a:p>
            <a:pPr marL="0" indent="0">
              <a:spcAft>
                <a:spcPts val="400"/>
              </a:spcAft>
              <a:buNone/>
            </a:pPr>
            <a:r>
              <a:rPr lang="da-DK" sz="1400">
                <a:solidFill>
                  <a:schemeClr val="tx1"/>
                </a:solidFill>
              </a:rPr>
              <a:t>21. Sikkerhed ved softwareudvikling</a:t>
            </a:r>
          </a:p>
          <a:p>
            <a:pPr marL="0" indent="0">
              <a:spcAft>
                <a:spcPts val="400"/>
              </a:spcAft>
              <a:buNone/>
            </a:pPr>
            <a:r>
              <a:rPr lang="da-DK" sz="1400">
                <a:solidFill>
                  <a:schemeClr val="tx1"/>
                </a:solidFill>
              </a:rPr>
              <a:t>22. Sikkerhed ifm. projektstyring</a:t>
            </a:r>
          </a:p>
          <a:p>
            <a:pPr marL="0" indent="0">
              <a:spcAft>
                <a:spcPts val="400"/>
              </a:spcAft>
              <a:buNone/>
            </a:pPr>
            <a:r>
              <a:rPr lang="da-DK" sz="1400">
                <a:solidFill>
                  <a:schemeClr val="tx1"/>
                </a:solidFill>
              </a:rPr>
              <a:t>23. Kapacitetsstyring</a:t>
            </a:r>
          </a:p>
          <a:p>
            <a:pPr marL="0" indent="0">
              <a:spcAft>
                <a:spcPts val="400"/>
              </a:spcAft>
              <a:buNone/>
            </a:pPr>
            <a:r>
              <a:rPr lang="da-DK" sz="1400">
                <a:solidFill>
                  <a:schemeClr val="tx1"/>
                </a:solidFill>
              </a:rPr>
              <a:t>24. Beskyttelse af personoplysninger</a:t>
            </a:r>
          </a:p>
          <a:p>
            <a:pPr marL="0" indent="0">
              <a:spcAft>
                <a:spcPts val="400"/>
              </a:spcAft>
              <a:buNone/>
            </a:pPr>
            <a:r>
              <a:rPr lang="da-DK" sz="1400">
                <a:solidFill>
                  <a:schemeClr val="tx1"/>
                </a:solidFill>
              </a:rPr>
              <a:t>25. Kontakt med eksterne parter og myndigheder</a:t>
            </a:r>
          </a:p>
          <a:p>
            <a:pPr marL="0" indent="0">
              <a:spcAft>
                <a:spcPts val="400"/>
              </a:spcAft>
              <a:buNone/>
            </a:pPr>
            <a:r>
              <a:rPr lang="da-DK" sz="1400">
                <a:solidFill>
                  <a:schemeClr val="tx1"/>
                </a:solidFill>
              </a:rPr>
              <a:t>26. Efterlevelse af krav og love</a:t>
            </a:r>
          </a:p>
          <a:p>
            <a:pPr marL="0" indent="0">
              <a:spcAft>
                <a:spcPts val="400"/>
              </a:spcAft>
              <a:buNone/>
            </a:pPr>
            <a:r>
              <a:rPr lang="da-DK" sz="1400">
                <a:solidFill>
                  <a:schemeClr val="tx1"/>
                </a:solidFill>
              </a:rPr>
              <a:t>27. Overtrædelse og sanktioner</a:t>
            </a:r>
          </a:p>
          <a:p>
            <a:pPr marL="0" indent="0">
              <a:spcAft>
                <a:spcPts val="400"/>
              </a:spcAft>
              <a:buNone/>
            </a:pPr>
            <a:r>
              <a:rPr lang="da-DK" sz="1400"/>
              <a:t>28. Anvendelse af kunstig intelligens</a:t>
            </a:r>
            <a:endParaRPr lang="da-DK" sz="1400" b="1"/>
          </a:p>
          <a:p>
            <a:pPr marL="0" indent="0">
              <a:spcAft>
                <a:spcPts val="400"/>
              </a:spcAft>
              <a:buNone/>
            </a:pPr>
            <a:endParaRPr lang="da-DK" sz="1400">
              <a:solidFill>
                <a:schemeClr val="tx1"/>
              </a:solidFill>
            </a:endParaRPr>
          </a:p>
          <a:p>
            <a:pPr marL="0" indent="0">
              <a:spcAft>
                <a:spcPts val="400"/>
              </a:spcAft>
              <a:buNone/>
            </a:pPr>
            <a:endParaRPr lang="da-DK" sz="1400">
              <a:solidFill>
                <a:schemeClr val="tx1"/>
              </a:solidFill>
            </a:endParaRPr>
          </a:p>
        </p:txBody>
      </p:sp>
      <p:sp>
        <p:nvSpPr>
          <p:cNvPr id="3" name="Pladsholder til indhold 6">
            <a:extLst>
              <a:ext uri="{FF2B5EF4-FFF2-40B4-BE49-F238E27FC236}">
                <a16:creationId xmlns:a16="http://schemas.microsoft.com/office/drawing/2014/main" id="{20A2BD51-0FE4-B307-1350-F0945DCB2411}"/>
              </a:ext>
            </a:extLst>
          </p:cNvPr>
          <p:cNvSpPr txBox="1">
            <a:spLocks/>
          </p:cNvSpPr>
          <p:nvPr/>
        </p:nvSpPr>
        <p:spPr>
          <a:xfrm>
            <a:off x="9120336" y="1600200"/>
            <a:ext cx="3454400" cy="4267200"/>
          </a:xfrm>
          <a:prstGeom prst="rect">
            <a:avLst/>
          </a:prstGeom>
        </p:spPr>
        <p:txBody>
          <a:bodyPr/>
          <a:lstStyle>
            <a:lvl1pPr marL="357188" indent="-357188" algn="l" defTabSz="914400" rtl="0" eaLnBrk="1" latinLnBrk="0" hangingPunct="1">
              <a:lnSpc>
                <a:spcPct val="90000"/>
              </a:lnSpc>
              <a:spcBef>
                <a:spcPts val="1000"/>
              </a:spcBef>
              <a:buFontTx/>
              <a:buBlip>
                <a:blip>
                  <a:extLst>
                    <a:ext uri="{96DAC541-7B7A-43D3-8B79-37D633B846F1}">
                      <asvg:svgBlip xmlns:asvg="http://schemas.microsoft.com/office/drawing/2016/SVG/main" r:embed="rId2"/>
                    </a:ext>
                  </a:extLst>
                </a:blip>
              </a:buBlip>
              <a:defRPr sz="1800" kern="1200">
                <a:solidFill>
                  <a:srgbClr val="367189"/>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endParaRPr lang="da-DK" sz="1600">
              <a:solidFill>
                <a:schemeClr val="tx1"/>
              </a:solidFill>
            </a:endParaRPr>
          </a:p>
        </p:txBody>
      </p:sp>
    </p:spTree>
    <p:extLst>
      <p:ext uri="{BB962C8B-B14F-4D97-AF65-F5344CB8AC3E}">
        <p14:creationId xmlns:p14="http://schemas.microsoft.com/office/powerpoint/2010/main" val="228564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E69F2-EB0A-E742-C6DA-48F4E7C3CAF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AC72894-1140-E2F2-CB56-1DC63F2A0410}"/>
              </a:ext>
            </a:extLst>
          </p:cNvPr>
          <p:cNvSpPr>
            <a:spLocks noGrp="1"/>
          </p:cNvSpPr>
          <p:nvPr>
            <p:ph type="title"/>
          </p:nvPr>
        </p:nvSpPr>
        <p:spPr/>
        <p:txBody>
          <a:bodyPr/>
          <a:lstStyle/>
          <a:p>
            <a:r>
              <a:rPr lang="da-DK"/>
              <a:t>Et par observationer fra virkeligheden</a:t>
            </a:r>
          </a:p>
        </p:txBody>
      </p:sp>
      <p:sp>
        <p:nvSpPr>
          <p:cNvPr id="2" name="Pladsholder til indhold 1">
            <a:extLst>
              <a:ext uri="{FF2B5EF4-FFF2-40B4-BE49-F238E27FC236}">
                <a16:creationId xmlns:a16="http://schemas.microsoft.com/office/drawing/2014/main" id="{E6AC9254-B57B-54B8-CB6C-EBA268E0C8AF}"/>
              </a:ext>
            </a:extLst>
          </p:cNvPr>
          <p:cNvSpPr>
            <a:spLocks noGrp="1"/>
          </p:cNvSpPr>
          <p:nvPr>
            <p:ph idx="10"/>
          </p:nvPr>
        </p:nvSpPr>
        <p:spPr/>
        <p:txBody>
          <a:bodyPr/>
          <a:lstStyle/>
          <a:p>
            <a:pPr marL="0" indent="0">
              <a:lnSpc>
                <a:spcPct val="107000"/>
              </a:lnSpc>
              <a:spcBef>
                <a:spcPts val="800"/>
              </a:spcBef>
              <a:buNone/>
            </a:pPr>
            <a:r>
              <a:rPr lang="da-DK" sz="2400" b="1" kern="100">
                <a:solidFill>
                  <a:schemeClr val="tx1"/>
                </a:solidFill>
                <a:ea typeface="Times New Roman" panose="02020603050405020304" pitchFamily="18" charset="0"/>
                <a:cs typeface="Times New Roman" panose="02020603050405020304" pitchFamily="18" charset="0"/>
              </a:rPr>
              <a:t>Tænk over</a:t>
            </a:r>
            <a:endParaRPr lang="da-DK" sz="1600" b="1" kern="100">
              <a:solidFill>
                <a:schemeClr val="tx1"/>
              </a:solidFill>
              <a:ea typeface="Times New Roman" panose="02020603050405020304" pitchFamily="18" charset="0"/>
              <a:cs typeface="Times New Roman" panose="02020603050405020304" pitchFamily="18" charset="0"/>
            </a:endParaRPr>
          </a:p>
          <a:p>
            <a:pPr marL="361968" indent="-361968">
              <a:lnSpc>
                <a:spcPct val="107000"/>
              </a:lnSpc>
              <a:spcAft>
                <a:spcPts val="533"/>
              </a:spcAft>
            </a:pPr>
            <a:r>
              <a:rPr lang="da-DK" sz="1600" kern="100">
                <a:solidFill>
                  <a:schemeClr val="tx1"/>
                </a:solidFill>
                <a:ea typeface="Calibri" panose="020F0502020204030204" pitchFamily="34" charset="0"/>
                <a:cs typeface="Times New Roman" panose="02020603050405020304" pitchFamily="18" charset="0"/>
              </a:rPr>
              <a:t>Når man forsøger at skrive alt for perfekt → aldrig færdig</a:t>
            </a:r>
          </a:p>
          <a:p>
            <a:pPr marL="361968" indent="-361968">
              <a:lnSpc>
                <a:spcPct val="107000"/>
              </a:lnSpc>
              <a:spcAft>
                <a:spcPts val="533"/>
              </a:spcAft>
            </a:pPr>
            <a:r>
              <a:rPr lang="da-DK" sz="1600" kern="100">
                <a:solidFill>
                  <a:schemeClr val="tx1"/>
                </a:solidFill>
                <a:ea typeface="Calibri" panose="020F0502020204030204" pitchFamily="34" charset="0"/>
                <a:cs typeface="Times New Roman" panose="02020603050405020304" pitchFamily="18" charset="0"/>
              </a:rPr>
              <a:t>Medarbejdere handler ud fra konkrete instruktioner – ikke paragrafhenvisninger - fokusere på adfærd, ikke jura.</a:t>
            </a:r>
          </a:p>
          <a:p>
            <a:pPr marL="361968" indent="-361968">
              <a:lnSpc>
                <a:spcPct val="107000"/>
              </a:lnSpc>
              <a:spcAft>
                <a:spcPts val="533"/>
              </a:spcAft>
            </a:pPr>
            <a:endParaRPr lang="da-DK" sz="1600" kern="100">
              <a:solidFill>
                <a:schemeClr val="tx1"/>
              </a:solidFill>
              <a:ea typeface="Calibri" panose="020F0502020204030204" pitchFamily="34" charset="0"/>
              <a:cs typeface="Times New Roman" panose="02020603050405020304" pitchFamily="18" charset="0"/>
            </a:endParaRPr>
          </a:p>
        </p:txBody>
      </p:sp>
      <p:sp>
        <p:nvSpPr>
          <p:cNvPr id="3" name="Pladsholder til indhold 2">
            <a:extLst>
              <a:ext uri="{FF2B5EF4-FFF2-40B4-BE49-F238E27FC236}">
                <a16:creationId xmlns:a16="http://schemas.microsoft.com/office/drawing/2014/main" id="{FB8D977B-3C87-9ABE-C8B3-5BB1A8720B7D}"/>
              </a:ext>
            </a:extLst>
          </p:cNvPr>
          <p:cNvSpPr>
            <a:spLocks noGrp="1"/>
          </p:cNvSpPr>
          <p:nvPr>
            <p:ph idx="11"/>
          </p:nvPr>
        </p:nvSpPr>
        <p:spPr/>
        <p:txBody>
          <a:bodyPr/>
          <a:lstStyle/>
          <a:p>
            <a:pPr marL="0" indent="0">
              <a:lnSpc>
                <a:spcPct val="107000"/>
              </a:lnSpc>
              <a:spcBef>
                <a:spcPts val="800"/>
              </a:spcBef>
              <a:buNone/>
            </a:pPr>
            <a:r>
              <a:rPr lang="da-DK" sz="2400" b="1" kern="100">
                <a:cs typeface="Times New Roman" panose="02020603050405020304" pitchFamily="18" charset="0"/>
              </a:rPr>
              <a:t>Den gode tekst</a:t>
            </a:r>
          </a:p>
          <a:p>
            <a:pPr marL="361968" indent="-361968">
              <a:lnSpc>
                <a:spcPct val="107000"/>
              </a:lnSpc>
              <a:spcAft>
                <a:spcPts val="533"/>
              </a:spcAft>
            </a:pPr>
            <a:r>
              <a:rPr lang="da-DK" sz="1600" kern="100">
                <a:solidFill>
                  <a:schemeClr val="tx1"/>
                </a:solidFill>
                <a:ea typeface="Calibri" panose="020F0502020204030204" pitchFamily="34" charset="0"/>
                <a:cs typeface="Times New Roman" panose="02020603050405020304" pitchFamily="18" charset="0"/>
              </a:rPr>
              <a:t>Knyt gerne formål til forretningsmål</a:t>
            </a:r>
          </a:p>
          <a:p>
            <a:pPr marL="361968" indent="-361968">
              <a:lnSpc>
                <a:spcPct val="107000"/>
              </a:lnSpc>
              <a:spcAft>
                <a:spcPts val="533"/>
              </a:spcAft>
            </a:pPr>
            <a:r>
              <a:rPr lang="da-DK" sz="1600" kern="100">
                <a:ea typeface="Calibri" panose="020F0502020204030204" pitchFamily="34" charset="0"/>
                <a:cs typeface="Times New Roman" panose="02020603050405020304" pitchFamily="18" charset="0"/>
              </a:rPr>
              <a:t>Skriver for teknisk → store dele af virksomheden mister forståelse</a:t>
            </a:r>
          </a:p>
          <a:p>
            <a:pPr marL="361968" indent="-361968">
              <a:lnSpc>
                <a:spcPct val="107000"/>
              </a:lnSpc>
              <a:spcAft>
                <a:spcPts val="533"/>
              </a:spcAft>
            </a:pPr>
            <a:r>
              <a:rPr lang="da-DK" sz="1600" kern="100">
                <a:ea typeface="Calibri" panose="020F0502020204030204" pitchFamily="34" charset="0"/>
                <a:cs typeface="Times New Roman" panose="02020603050405020304" pitchFamily="18" charset="0"/>
              </a:rPr>
              <a:t>Undgå fagtermer og uklarheder</a:t>
            </a:r>
          </a:p>
          <a:p>
            <a:pPr marL="361968" indent="-361968">
              <a:lnSpc>
                <a:spcPct val="107000"/>
              </a:lnSpc>
              <a:spcAft>
                <a:spcPts val="533"/>
              </a:spcAft>
            </a:pPr>
            <a:r>
              <a:rPr lang="da-DK" sz="1600" kern="100">
                <a:solidFill>
                  <a:schemeClr val="tx1"/>
                </a:solidFill>
                <a:ea typeface="Calibri" panose="020F0502020204030204" pitchFamily="34" charset="0"/>
                <a:cs typeface="Times New Roman" panose="02020603050405020304" pitchFamily="18" charset="0"/>
              </a:rPr>
              <a:t>Konkret, kort og ansvarsbaseret</a:t>
            </a:r>
          </a:p>
          <a:p>
            <a:pPr marL="361968" indent="-361968">
              <a:lnSpc>
                <a:spcPct val="107000"/>
              </a:lnSpc>
              <a:spcAft>
                <a:spcPts val="533"/>
              </a:spcAft>
            </a:pPr>
            <a:r>
              <a:rPr lang="da-DK" sz="1600" kern="100">
                <a:solidFill>
                  <a:schemeClr val="tx1"/>
                </a:solidFill>
                <a:ea typeface="Calibri" panose="020F0502020204030204" pitchFamily="34" charset="0"/>
                <a:cs typeface="Times New Roman" panose="02020603050405020304" pitchFamily="18" charset="0"/>
              </a:rPr>
              <a:t>Trykprøve – involvering af medarbejdere kan ikke overvurderes</a:t>
            </a:r>
          </a:p>
          <a:p>
            <a:pPr marL="0" indent="0">
              <a:lnSpc>
                <a:spcPct val="107000"/>
              </a:lnSpc>
              <a:spcAft>
                <a:spcPts val="533"/>
              </a:spcAft>
              <a:buNone/>
            </a:pPr>
            <a:endParaRPr lang="da-DK" sz="1600" kern="100">
              <a:solidFill>
                <a:schemeClr val="tx1"/>
              </a:solidFill>
              <a:ea typeface="Calibri" panose="020F0502020204030204" pitchFamily="34" charset="0"/>
              <a:cs typeface="Times New Roman" panose="02020603050405020304" pitchFamily="18" charset="0"/>
            </a:endParaRPr>
          </a:p>
          <a:p>
            <a:pPr marL="0" indent="0">
              <a:buNone/>
            </a:pPr>
            <a:endParaRPr lang="da-DK"/>
          </a:p>
        </p:txBody>
      </p:sp>
    </p:spTree>
    <p:extLst>
      <p:ext uri="{BB962C8B-B14F-4D97-AF65-F5344CB8AC3E}">
        <p14:creationId xmlns:p14="http://schemas.microsoft.com/office/powerpoint/2010/main" val="4108896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26283-B47D-3A7F-4C3F-AE167B4DA825}"/>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9D18CFF4-9BA8-C8C1-2D6B-0569783FDD1F}"/>
              </a:ext>
            </a:extLst>
          </p:cNvPr>
          <p:cNvSpPr>
            <a:spLocks noGrp="1"/>
          </p:cNvSpPr>
          <p:nvPr>
            <p:ph type="title"/>
          </p:nvPr>
        </p:nvSpPr>
        <p:spPr>
          <a:xfrm>
            <a:off x="3834961" y="3094022"/>
            <a:ext cx="7126778" cy="669956"/>
          </a:xfrm>
        </p:spPr>
        <p:txBody>
          <a:bodyPr/>
          <a:lstStyle/>
          <a:p>
            <a:r>
              <a:rPr lang="da-DK"/>
              <a:t>Forudsætninger for succes</a:t>
            </a:r>
          </a:p>
        </p:txBody>
      </p:sp>
      <p:sp>
        <p:nvSpPr>
          <p:cNvPr id="6" name="Pladsholder til indhold 5">
            <a:extLst>
              <a:ext uri="{FF2B5EF4-FFF2-40B4-BE49-F238E27FC236}">
                <a16:creationId xmlns:a16="http://schemas.microsoft.com/office/drawing/2014/main" id="{58683A11-299C-78A9-D4D6-081C9F82910F}"/>
              </a:ext>
            </a:extLst>
          </p:cNvPr>
          <p:cNvSpPr>
            <a:spLocks noGrp="1"/>
          </p:cNvSpPr>
          <p:nvPr>
            <p:ph idx="10"/>
          </p:nvPr>
        </p:nvSpPr>
        <p:spPr>
          <a:xfrm>
            <a:off x="3834961" y="3890517"/>
            <a:ext cx="7126778" cy="576697"/>
          </a:xfrm>
        </p:spPr>
        <p:txBody>
          <a:bodyPr/>
          <a:lstStyle/>
          <a:p>
            <a:endParaRPr lang="da-DK"/>
          </a:p>
        </p:txBody>
      </p:sp>
    </p:spTree>
    <p:extLst>
      <p:ext uri="{BB962C8B-B14F-4D97-AF65-F5344CB8AC3E}">
        <p14:creationId xmlns:p14="http://schemas.microsoft.com/office/powerpoint/2010/main" val="765586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0548D-AA9E-F6DE-FB9D-272D99ABCD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3B57FE-64A7-7644-C663-CDF90071C348}"/>
              </a:ext>
            </a:extLst>
          </p:cNvPr>
          <p:cNvSpPr>
            <a:spLocks noGrp="1"/>
          </p:cNvSpPr>
          <p:nvPr>
            <p:ph type="title"/>
          </p:nvPr>
        </p:nvSpPr>
        <p:spPr>
          <a:xfrm>
            <a:off x="336561" y="1273943"/>
            <a:ext cx="4308858" cy="3255264"/>
          </a:xfrm>
        </p:spPr>
        <p:txBody>
          <a:bodyPr/>
          <a:lstStyle/>
          <a:p>
            <a:r>
              <a:rPr lang="da-DK" sz="3200"/>
              <a:t>Vi vil gerne op nå det her</a:t>
            </a:r>
          </a:p>
        </p:txBody>
      </p:sp>
      <p:grpSp>
        <p:nvGrpSpPr>
          <p:cNvPr id="3" name="Gruppe 2">
            <a:extLst>
              <a:ext uri="{FF2B5EF4-FFF2-40B4-BE49-F238E27FC236}">
                <a16:creationId xmlns:a16="http://schemas.microsoft.com/office/drawing/2014/main" id="{C820705C-D864-E929-A2C0-35310FC3F4C6}"/>
              </a:ext>
            </a:extLst>
          </p:cNvPr>
          <p:cNvGrpSpPr/>
          <p:nvPr/>
        </p:nvGrpSpPr>
        <p:grpSpPr>
          <a:xfrm>
            <a:off x="804747" y="4938484"/>
            <a:ext cx="10582507" cy="1558329"/>
            <a:chOff x="804746" y="4518621"/>
            <a:chExt cx="10582507" cy="1558329"/>
          </a:xfrm>
        </p:grpSpPr>
        <p:sp>
          <p:nvSpPr>
            <p:cNvPr id="4" name="Rektangel: afrundede hjørner 3">
              <a:extLst>
                <a:ext uri="{FF2B5EF4-FFF2-40B4-BE49-F238E27FC236}">
                  <a16:creationId xmlns:a16="http://schemas.microsoft.com/office/drawing/2014/main" id="{5651C05A-0297-EC69-2835-5EE98FA17A8A}"/>
                </a:ext>
              </a:extLst>
            </p:cNvPr>
            <p:cNvSpPr/>
            <p:nvPr/>
          </p:nvSpPr>
          <p:spPr>
            <a:xfrm>
              <a:off x="804746" y="4518621"/>
              <a:ext cx="10582507" cy="155832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5" name="Gruppe 4">
              <a:extLst>
                <a:ext uri="{FF2B5EF4-FFF2-40B4-BE49-F238E27FC236}">
                  <a16:creationId xmlns:a16="http://schemas.microsoft.com/office/drawing/2014/main" id="{D77AEC8A-F78F-0273-F76F-8CEEE87268C6}"/>
                </a:ext>
              </a:extLst>
            </p:cNvPr>
            <p:cNvGrpSpPr/>
            <p:nvPr/>
          </p:nvGrpSpPr>
          <p:grpSpPr>
            <a:xfrm>
              <a:off x="5317598" y="4983886"/>
              <a:ext cx="1556804" cy="964020"/>
              <a:chOff x="4747" y="845857"/>
              <a:chExt cx="1422558" cy="1127810"/>
            </a:xfrm>
            <a:solidFill>
              <a:srgbClr val="E2007A"/>
            </a:solidFill>
            <a:scene3d>
              <a:camera prst="orthographicFront"/>
              <a:lightRig rig="flat" dir="t"/>
            </a:scene3d>
          </p:grpSpPr>
          <p:sp>
            <p:nvSpPr>
              <p:cNvPr id="19" name="Rektangel: afrundede hjørner 18">
                <a:extLst>
                  <a:ext uri="{FF2B5EF4-FFF2-40B4-BE49-F238E27FC236}">
                    <a16:creationId xmlns:a16="http://schemas.microsoft.com/office/drawing/2014/main" id="{F044452E-263E-49D3-EF03-E28F04F47DAA}"/>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20" name="Rektangel: afrundede hjørner 4">
                <a:extLst>
                  <a:ext uri="{FF2B5EF4-FFF2-40B4-BE49-F238E27FC236}">
                    <a16:creationId xmlns:a16="http://schemas.microsoft.com/office/drawing/2014/main" id="{CFCD8B8D-3D91-2884-D2E9-D3A34791BAD0}"/>
                  </a:ext>
                </a:extLst>
              </p:cNvPr>
              <p:cNvSpPr txBox="1"/>
              <p:nvPr/>
            </p:nvSpPr>
            <p:spPr>
              <a:xfrm>
                <a:off x="64307" y="900911"/>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Logning</a:t>
                </a:r>
                <a:endParaRPr lang="da-DK" sz="1500">
                  <a:solidFill>
                    <a:schemeClr val="bg1"/>
                  </a:solidFill>
                  <a:latin typeface="+mj-lt"/>
                </a:endParaRPr>
              </a:p>
            </p:txBody>
          </p:sp>
        </p:grpSp>
        <p:grpSp>
          <p:nvGrpSpPr>
            <p:cNvPr id="6" name="Gruppe 5">
              <a:extLst>
                <a:ext uri="{FF2B5EF4-FFF2-40B4-BE49-F238E27FC236}">
                  <a16:creationId xmlns:a16="http://schemas.microsoft.com/office/drawing/2014/main" id="{AFB8FBE5-E947-B953-8423-588604B92102}"/>
                </a:ext>
              </a:extLst>
            </p:cNvPr>
            <p:cNvGrpSpPr/>
            <p:nvPr/>
          </p:nvGrpSpPr>
          <p:grpSpPr>
            <a:xfrm>
              <a:off x="1063250" y="4957991"/>
              <a:ext cx="1556804" cy="964020"/>
              <a:chOff x="4747" y="845857"/>
              <a:chExt cx="1422558" cy="1127810"/>
            </a:xfrm>
            <a:solidFill>
              <a:srgbClr val="E2007A"/>
            </a:solidFill>
            <a:scene3d>
              <a:camera prst="orthographicFront"/>
              <a:lightRig rig="flat" dir="t"/>
            </a:scene3d>
          </p:grpSpPr>
          <p:sp>
            <p:nvSpPr>
              <p:cNvPr id="17" name="Rektangel: afrundede hjørner 16">
                <a:extLst>
                  <a:ext uri="{FF2B5EF4-FFF2-40B4-BE49-F238E27FC236}">
                    <a16:creationId xmlns:a16="http://schemas.microsoft.com/office/drawing/2014/main" id="{D55CF03B-9D6A-E9A6-8770-B846C5F68679}"/>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18" name="Rektangel: afrundede hjørner 4">
                <a:extLst>
                  <a:ext uri="{FF2B5EF4-FFF2-40B4-BE49-F238E27FC236}">
                    <a16:creationId xmlns:a16="http://schemas.microsoft.com/office/drawing/2014/main" id="{BA760188-821C-CA8D-AFEC-4FD48786F276}"/>
                  </a:ext>
                </a:extLst>
              </p:cNvPr>
              <p:cNvSpPr txBox="1"/>
              <p:nvPr/>
            </p:nvSpPr>
            <p:spPr>
              <a:xfrm>
                <a:off x="64307" y="900911"/>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Patch-</a:t>
                </a:r>
                <a:br>
                  <a:rPr lang="da-DK" sz="1500" b="1">
                    <a:solidFill>
                      <a:schemeClr val="bg1"/>
                    </a:solidFill>
                    <a:latin typeface="+mj-lt"/>
                  </a:rPr>
                </a:br>
                <a:r>
                  <a:rPr lang="da-DK" sz="1500" b="1">
                    <a:solidFill>
                      <a:schemeClr val="bg1"/>
                    </a:solidFill>
                    <a:latin typeface="+mj-lt"/>
                  </a:rPr>
                  <a:t>management</a:t>
                </a:r>
                <a:endParaRPr lang="da-DK" sz="1500">
                  <a:solidFill>
                    <a:schemeClr val="bg1"/>
                  </a:solidFill>
                  <a:latin typeface="+mj-lt"/>
                </a:endParaRPr>
              </a:p>
            </p:txBody>
          </p:sp>
        </p:grpSp>
        <p:grpSp>
          <p:nvGrpSpPr>
            <p:cNvPr id="7" name="Gruppe 6">
              <a:extLst>
                <a:ext uri="{FF2B5EF4-FFF2-40B4-BE49-F238E27FC236}">
                  <a16:creationId xmlns:a16="http://schemas.microsoft.com/office/drawing/2014/main" id="{8C25F8B6-D88D-E1AD-11C0-4FC16BBEA19A}"/>
                </a:ext>
              </a:extLst>
            </p:cNvPr>
            <p:cNvGrpSpPr/>
            <p:nvPr/>
          </p:nvGrpSpPr>
          <p:grpSpPr>
            <a:xfrm>
              <a:off x="3191506" y="4983886"/>
              <a:ext cx="1556804" cy="964020"/>
              <a:chOff x="4747" y="845857"/>
              <a:chExt cx="1422558" cy="1127810"/>
            </a:xfrm>
            <a:solidFill>
              <a:srgbClr val="E2007A"/>
            </a:solidFill>
            <a:scene3d>
              <a:camera prst="orthographicFront"/>
              <a:lightRig rig="flat" dir="t"/>
            </a:scene3d>
          </p:grpSpPr>
          <p:sp>
            <p:nvSpPr>
              <p:cNvPr id="15" name="Rektangel: afrundede hjørner 14">
                <a:extLst>
                  <a:ext uri="{FF2B5EF4-FFF2-40B4-BE49-F238E27FC236}">
                    <a16:creationId xmlns:a16="http://schemas.microsoft.com/office/drawing/2014/main" id="{FBAC944E-98AA-3129-9E65-D24429A1F85D}"/>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16" name="Rektangel: afrundede hjørner 4">
                <a:extLst>
                  <a:ext uri="{FF2B5EF4-FFF2-40B4-BE49-F238E27FC236}">
                    <a16:creationId xmlns:a16="http://schemas.microsoft.com/office/drawing/2014/main" id="{5911FDE6-A745-D6C3-3DCC-692A6685D5EC}"/>
                  </a:ext>
                </a:extLst>
              </p:cNvPr>
              <p:cNvSpPr txBox="1"/>
              <p:nvPr/>
            </p:nvSpPr>
            <p:spPr>
              <a:xfrm>
                <a:off x="64307" y="900911"/>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err="1">
                    <a:solidFill>
                      <a:schemeClr val="bg1"/>
                    </a:solidFill>
                    <a:latin typeface="+mj-lt"/>
                  </a:rPr>
                  <a:t>Procesgennem</a:t>
                </a:r>
                <a:r>
                  <a:rPr lang="da-DK" sz="1500" b="1">
                    <a:solidFill>
                      <a:schemeClr val="bg1"/>
                    </a:solidFill>
                    <a:latin typeface="+mj-lt"/>
                  </a:rPr>
                  <a:t>-gang art. 30</a:t>
                </a:r>
                <a:endParaRPr lang="da-DK" sz="1500">
                  <a:solidFill>
                    <a:schemeClr val="bg1"/>
                  </a:solidFill>
                  <a:latin typeface="+mj-lt"/>
                </a:endParaRPr>
              </a:p>
            </p:txBody>
          </p:sp>
        </p:grpSp>
        <p:grpSp>
          <p:nvGrpSpPr>
            <p:cNvPr id="8" name="Gruppe 7">
              <a:extLst>
                <a:ext uri="{FF2B5EF4-FFF2-40B4-BE49-F238E27FC236}">
                  <a16:creationId xmlns:a16="http://schemas.microsoft.com/office/drawing/2014/main" id="{D76EE4BE-199E-7F48-E639-9C8E214F55FE}"/>
                </a:ext>
              </a:extLst>
            </p:cNvPr>
            <p:cNvGrpSpPr/>
            <p:nvPr/>
          </p:nvGrpSpPr>
          <p:grpSpPr>
            <a:xfrm>
              <a:off x="7443692" y="5005050"/>
              <a:ext cx="1556804" cy="964020"/>
              <a:chOff x="4747" y="845857"/>
              <a:chExt cx="1422558" cy="1127810"/>
            </a:xfrm>
            <a:solidFill>
              <a:srgbClr val="E2007A"/>
            </a:solidFill>
            <a:scene3d>
              <a:camera prst="orthographicFront"/>
              <a:lightRig rig="flat" dir="t"/>
            </a:scene3d>
          </p:grpSpPr>
          <p:sp>
            <p:nvSpPr>
              <p:cNvPr id="13" name="Rektangel: afrundede hjørner 12">
                <a:extLst>
                  <a:ext uri="{FF2B5EF4-FFF2-40B4-BE49-F238E27FC236}">
                    <a16:creationId xmlns:a16="http://schemas.microsoft.com/office/drawing/2014/main" id="{A7679AF2-885D-13E4-EB3C-125C3F7F7B72}"/>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14" name="Rektangel: afrundede hjørner 4">
                <a:extLst>
                  <a:ext uri="{FF2B5EF4-FFF2-40B4-BE49-F238E27FC236}">
                    <a16:creationId xmlns:a16="http://schemas.microsoft.com/office/drawing/2014/main" id="{3DD3F170-8374-0D2C-82C2-31B1767556A2}"/>
                  </a:ext>
                </a:extLst>
              </p:cNvPr>
              <p:cNvSpPr txBox="1"/>
              <p:nvPr/>
            </p:nvSpPr>
            <p:spPr>
              <a:xfrm>
                <a:off x="59802" y="900912"/>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Brugerstyring</a:t>
                </a:r>
                <a:endParaRPr lang="da-DK" sz="1500">
                  <a:solidFill>
                    <a:schemeClr val="bg1"/>
                  </a:solidFill>
                  <a:latin typeface="+mj-lt"/>
                </a:endParaRPr>
              </a:p>
            </p:txBody>
          </p:sp>
        </p:grpSp>
        <p:grpSp>
          <p:nvGrpSpPr>
            <p:cNvPr id="9" name="Gruppe 8">
              <a:extLst>
                <a:ext uri="{FF2B5EF4-FFF2-40B4-BE49-F238E27FC236}">
                  <a16:creationId xmlns:a16="http://schemas.microsoft.com/office/drawing/2014/main" id="{6A39DF2F-AB48-14FE-7EC7-A31AD468F8A0}"/>
                </a:ext>
              </a:extLst>
            </p:cNvPr>
            <p:cNvGrpSpPr/>
            <p:nvPr/>
          </p:nvGrpSpPr>
          <p:grpSpPr>
            <a:xfrm>
              <a:off x="9569784" y="4983886"/>
              <a:ext cx="1556804" cy="964020"/>
              <a:chOff x="4747" y="845857"/>
              <a:chExt cx="1422558" cy="1127810"/>
            </a:xfrm>
            <a:solidFill>
              <a:srgbClr val="E2007A"/>
            </a:solidFill>
            <a:scene3d>
              <a:camera prst="orthographicFront"/>
              <a:lightRig rig="flat" dir="t"/>
            </a:scene3d>
          </p:grpSpPr>
          <p:sp>
            <p:nvSpPr>
              <p:cNvPr id="11" name="Rektangel: afrundede hjørner 10">
                <a:extLst>
                  <a:ext uri="{FF2B5EF4-FFF2-40B4-BE49-F238E27FC236}">
                    <a16:creationId xmlns:a16="http://schemas.microsoft.com/office/drawing/2014/main" id="{FAEC465F-0859-97F2-2F2B-BFDFEC2E5B7C}"/>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12" name="Rektangel: afrundede hjørner 4">
                <a:extLst>
                  <a:ext uri="{FF2B5EF4-FFF2-40B4-BE49-F238E27FC236}">
                    <a16:creationId xmlns:a16="http://schemas.microsoft.com/office/drawing/2014/main" id="{BB6B60B3-3375-3553-12CA-E22EFDC4814E}"/>
                  </a:ext>
                </a:extLst>
              </p:cNvPr>
              <p:cNvSpPr txBox="1"/>
              <p:nvPr/>
            </p:nvSpPr>
            <p:spPr>
              <a:xfrm>
                <a:off x="59802" y="900912"/>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Sletning</a:t>
                </a:r>
                <a:endParaRPr lang="da-DK" sz="1500">
                  <a:solidFill>
                    <a:schemeClr val="bg1"/>
                  </a:solidFill>
                  <a:latin typeface="+mj-lt"/>
                </a:endParaRPr>
              </a:p>
            </p:txBody>
          </p:sp>
        </p:grpSp>
        <p:sp>
          <p:nvSpPr>
            <p:cNvPr id="10" name="Tekstfelt 9">
              <a:extLst>
                <a:ext uri="{FF2B5EF4-FFF2-40B4-BE49-F238E27FC236}">
                  <a16:creationId xmlns:a16="http://schemas.microsoft.com/office/drawing/2014/main" id="{CD1B0AA8-623D-397E-53D8-31FF41C64D6B}"/>
                </a:ext>
              </a:extLst>
            </p:cNvPr>
            <p:cNvSpPr txBox="1"/>
            <p:nvPr/>
          </p:nvSpPr>
          <p:spPr>
            <a:xfrm>
              <a:off x="962729" y="4562604"/>
              <a:ext cx="3317831" cy="369332"/>
            </a:xfrm>
            <a:prstGeom prst="rect">
              <a:avLst/>
            </a:prstGeom>
            <a:noFill/>
          </p:spPr>
          <p:txBody>
            <a:bodyPr wrap="none" rtlCol="0">
              <a:spAutoFit/>
            </a:bodyPr>
            <a:lstStyle/>
            <a:p>
              <a:r>
                <a:rPr lang="da-DK">
                  <a:solidFill>
                    <a:schemeClr val="tx1">
                      <a:lumMod val="85000"/>
                      <a:lumOff val="15000"/>
                    </a:schemeClr>
                  </a:solidFill>
                  <a:latin typeface="+mj-lt"/>
                </a:rPr>
                <a:t>Opfølgende verifikationskontroller</a:t>
              </a:r>
            </a:p>
          </p:txBody>
        </p:sp>
      </p:grpSp>
      <p:grpSp>
        <p:nvGrpSpPr>
          <p:cNvPr id="21" name="Gruppe 20">
            <a:extLst>
              <a:ext uri="{FF2B5EF4-FFF2-40B4-BE49-F238E27FC236}">
                <a16:creationId xmlns:a16="http://schemas.microsoft.com/office/drawing/2014/main" id="{FEE74B52-1091-1B1B-180C-FFC01824E2AD}"/>
              </a:ext>
            </a:extLst>
          </p:cNvPr>
          <p:cNvGrpSpPr/>
          <p:nvPr/>
        </p:nvGrpSpPr>
        <p:grpSpPr>
          <a:xfrm>
            <a:off x="1679160" y="2934863"/>
            <a:ext cx="2652092" cy="1210968"/>
            <a:chOff x="555209" y="1954937"/>
            <a:chExt cx="3448139" cy="1323357"/>
          </a:xfrm>
          <a:solidFill>
            <a:srgbClr val="367189"/>
          </a:solidFill>
        </p:grpSpPr>
        <p:grpSp>
          <p:nvGrpSpPr>
            <p:cNvPr id="22" name="Gruppe 21">
              <a:extLst>
                <a:ext uri="{FF2B5EF4-FFF2-40B4-BE49-F238E27FC236}">
                  <a16:creationId xmlns:a16="http://schemas.microsoft.com/office/drawing/2014/main" id="{4E4D0F20-901C-83EB-C6C2-E6074ED94BE8}"/>
                </a:ext>
              </a:extLst>
            </p:cNvPr>
            <p:cNvGrpSpPr/>
            <p:nvPr/>
          </p:nvGrpSpPr>
          <p:grpSpPr>
            <a:xfrm>
              <a:off x="555209" y="1954937"/>
              <a:ext cx="1556804" cy="964020"/>
              <a:chOff x="4747" y="845857"/>
              <a:chExt cx="1422558" cy="1127810"/>
            </a:xfrm>
            <a:grpFill/>
            <a:scene3d>
              <a:camera prst="orthographicFront"/>
              <a:lightRig rig="flat" dir="t"/>
            </a:scene3d>
          </p:grpSpPr>
          <p:sp>
            <p:nvSpPr>
              <p:cNvPr id="24" name="Rektangel: afrundede hjørner 23">
                <a:extLst>
                  <a:ext uri="{FF2B5EF4-FFF2-40B4-BE49-F238E27FC236}">
                    <a16:creationId xmlns:a16="http://schemas.microsoft.com/office/drawing/2014/main" id="{6378FF04-8722-6E29-B7B6-9306D1096648}"/>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25" name="Rektangel: afrundede hjørner 4">
                <a:extLst>
                  <a:ext uri="{FF2B5EF4-FFF2-40B4-BE49-F238E27FC236}">
                    <a16:creationId xmlns:a16="http://schemas.microsoft.com/office/drawing/2014/main" id="{C4CD7418-1FEB-129A-24C2-F0DF445A93A6}"/>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GDPR</a:t>
                </a:r>
                <a:endParaRPr lang="da-DK" sz="1500">
                  <a:solidFill>
                    <a:schemeClr val="bg1"/>
                  </a:solidFill>
                  <a:latin typeface="+mj-lt"/>
                </a:endParaRPr>
              </a:p>
            </p:txBody>
          </p:sp>
        </p:grpSp>
        <p:sp>
          <p:nvSpPr>
            <p:cNvPr id="23" name="Pil: højre 22">
              <a:extLst>
                <a:ext uri="{FF2B5EF4-FFF2-40B4-BE49-F238E27FC236}">
                  <a16:creationId xmlns:a16="http://schemas.microsoft.com/office/drawing/2014/main" id="{5D43600F-85BC-5FF4-A36D-C97393F18198}"/>
                </a:ext>
              </a:extLst>
            </p:cNvPr>
            <p:cNvSpPr/>
            <p:nvPr/>
          </p:nvSpPr>
          <p:spPr>
            <a:xfrm rot="1094780">
              <a:off x="2526860" y="2992122"/>
              <a:ext cx="1476488" cy="286172"/>
            </a:xfrm>
            <a:prstGeom prst="rightArrow">
              <a:avLst>
                <a:gd name="adj1" fmla="val 50000"/>
                <a:gd name="adj2" fmla="val 57565"/>
              </a:avLst>
            </a:prstGeom>
            <a:grp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grpSp>
        <p:nvGrpSpPr>
          <p:cNvPr id="26" name="Gruppe 25">
            <a:extLst>
              <a:ext uri="{FF2B5EF4-FFF2-40B4-BE49-F238E27FC236}">
                <a16:creationId xmlns:a16="http://schemas.microsoft.com/office/drawing/2014/main" id="{4392A285-01B0-B6C7-EFFC-E512FF219B8E}"/>
              </a:ext>
            </a:extLst>
          </p:cNvPr>
          <p:cNvGrpSpPr/>
          <p:nvPr/>
        </p:nvGrpSpPr>
        <p:grpSpPr>
          <a:xfrm>
            <a:off x="7727032" y="2915413"/>
            <a:ext cx="2674269" cy="1091207"/>
            <a:chOff x="8117556" y="1946601"/>
            <a:chExt cx="3476972" cy="1192481"/>
          </a:xfrm>
          <a:solidFill>
            <a:srgbClr val="367189"/>
          </a:solidFill>
        </p:grpSpPr>
        <p:grpSp>
          <p:nvGrpSpPr>
            <p:cNvPr id="27" name="Gruppe 26">
              <a:extLst>
                <a:ext uri="{FF2B5EF4-FFF2-40B4-BE49-F238E27FC236}">
                  <a16:creationId xmlns:a16="http://schemas.microsoft.com/office/drawing/2014/main" id="{2AADF745-BCAC-C714-19D2-C8B0A1D60C44}"/>
                </a:ext>
              </a:extLst>
            </p:cNvPr>
            <p:cNvGrpSpPr/>
            <p:nvPr/>
          </p:nvGrpSpPr>
          <p:grpSpPr>
            <a:xfrm>
              <a:off x="10037724" y="1946601"/>
              <a:ext cx="1556804" cy="964020"/>
              <a:chOff x="4747" y="845857"/>
              <a:chExt cx="1422558" cy="1127810"/>
            </a:xfrm>
            <a:grpFill/>
            <a:scene3d>
              <a:camera prst="orthographicFront"/>
              <a:lightRig rig="flat" dir="t"/>
            </a:scene3d>
          </p:grpSpPr>
          <p:sp>
            <p:nvSpPr>
              <p:cNvPr id="29" name="Rektangel: afrundede hjørner 28">
                <a:extLst>
                  <a:ext uri="{FF2B5EF4-FFF2-40B4-BE49-F238E27FC236}">
                    <a16:creationId xmlns:a16="http://schemas.microsoft.com/office/drawing/2014/main" id="{08D6C3DB-4EDF-13EC-2401-EAAE8E66D3DF}"/>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30" name="Rektangel: afrundede hjørner 4">
                <a:extLst>
                  <a:ext uri="{FF2B5EF4-FFF2-40B4-BE49-F238E27FC236}">
                    <a16:creationId xmlns:a16="http://schemas.microsoft.com/office/drawing/2014/main" id="{FF107B2F-046C-13C7-4667-1A4953A2FF3D}"/>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600" b="1">
                    <a:latin typeface="Questa-Regular"/>
                  </a:rPr>
                  <a:t>NIS2</a:t>
                </a:r>
                <a:endParaRPr lang="da-DK" sz="1500" b="1">
                  <a:solidFill>
                    <a:schemeClr val="bg1"/>
                  </a:solidFill>
                  <a:latin typeface="+mj-lt"/>
                </a:endParaRPr>
              </a:p>
            </p:txBody>
          </p:sp>
        </p:grpSp>
        <p:sp>
          <p:nvSpPr>
            <p:cNvPr id="28" name="Pil: højre 27">
              <a:extLst>
                <a:ext uri="{FF2B5EF4-FFF2-40B4-BE49-F238E27FC236}">
                  <a16:creationId xmlns:a16="http://schemas.microsoft.com/office/drawing/2014/main" id="{7213A989-3715-AAF3-124F-AD5743DE1B4E}"/>
                </a:ext>
              </a:extLst>
            </p:cNvPr>
            <p:cNvSpPr/>
            <p:nvPr/>
          </p:nvSpPr>
          <p:spPr>
            <a:xfrm rot="20354781" flipH="1">
              <a:off x="8117556" y="2852910"/>
              <a:ext cx="1476488" cy="286172"/>
            </a:xfrm>
            <a:prstGeom prst="rightArrow">
              <a:avLst/>
            </a:prstGeom>
            <a:grp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grpSp>
        <p:nvGrpSpPr>
          <p:cNvPr id="31" name="Gruppe 30">
            <a:extLst>
              <a:ext uri="{FF2B5EF4-FFF2-40B4-BE49-F238E27FC236}">
                <a16:creationId xmlns:a16="http://schemas.microsoft.com/office/drawing/2014/main" id="{0007CF66-8CA9-83E4-3DFE-ECB523E43F1A}"/>
              </a:ext>
            </a:extLst>
          </p:cNvPr>
          <p:cNvGrpSpPr/>
          <p:nvPr/>
        </p:nvGrpSpPr>
        <p:grpSpPr>
          <a:xfrm>
            <a:off x="3073430" y="2111504"/>
            <a:ext cx="1659328" cy="1832158"/>
            <a:chOff x="3073430" y="1672592"/>
            <a:chExt cx="1659328" cy="1832158"/>
          </a:xfrm>
          <a:solidFill>
            <a:srgbClr val="367189"/>
          </a:solidFill>
        </p:grpSpPr>
        <p:grpSp>
          <p:nvGrpSpPr>
            <p:cNvPr id="32" name="Gruppe 31">
              <a:extLst>
                <a:ext uri="{FF2B5EF4-FFF2-40B4-BE49-F238E27FC236}">
                  <a16:creationId xmlns:a16="http://schemas.microsoft.com/office/drawing/2014/main" id="{128AB5E8-BA6D-B24C-7BA4-3BA5F63C2D32}"/>
                </a:ext>
              </a:extLst>
            </p:cNvPr>
            <p:cNvGrpSpPr/>
            <p:nvPr/>
          </p:nvGrpSpPr>
          <p:grpSpPr>
            <a:xfrm>
              <a:off x="3073430" y="1672592"/>
              <a:ext cx="1197396" cy="882148"/>
              <a:chOff x="4747" y="845857"/>
              <a:chExt cx="1422558" cy="1127810"/>
            </a:xfrm>
            <a:grpFill/>
            <a:scene3d>
              <a:camera prst="orthographicFront"/>
              <a:lightRig rig="flat" dir="t"/>
            </a:scene3d>
          </p:grpSpPr>
          <p:sp>
            <p:nvSpPr>
              <p:cNvPr id="34" name="Rektangel: afrundede hjørner 33">
                <a:extLst>
                  <a:ext uri="{FF2B5EF4-FFF2-40B4-BE49-F238E27FC236}">
                    <a16:creationId xmlns:a16="http://schemas.microsoft.com/office/drawing/2014/main" id="{46B66521-38E5-D998-2FC6-0E515B6F1AC3}"/>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35" name="Rektangel: afrundede hjørner 4">
                <a:extLst>
                  <a:ext uri="{FF2B5EF4-FFF2-40B4-BE49-F238E27FC236}">
                    <a16:creationId xmlns:a16="http://schemas.microsoft.com/office/drawing/2014/main" id="{BAE5B858-A1BD-3E43-6B32-952F00DE35EE}"/>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endParaRPr lang="da-DK" sz="1500" b="1">
                  <a:latin typeface="+mj-lt"/>
                </a:endParaRPr>
              </a:p>
              <a:p>
                <a:pPr algn="ctr" defTabSz="711236">
                  <a:lnSpc>
                    <a:spcPct val="90000"/>
                  </a:lnSpc>
                  <a:spcAft>
                    <a:spcPct val="35000"/>
                  </a:spcAft>
                </a:pPr>
                <a:r>
                  <a:rPr lang="da-DK" sz="1500" b="1">
                    <a:latin typeface="+mj-lt"/>
                  </a:rPr>
                  <a:t>ISO27001</a:t>
                </a:r>
                <a:br>
                  <a:rPr lang="da-DK" sz="1500" b="1">
                    <a:latin typeface="+mj-lt"/>
                  </a:rPr>
                </a:br>
                <a:endParaRPr lang="da-DK" sz="1500">
                  <a:latin typeface="+mj-lt"/>
                </a:endParaRPr>
              </a:p>
            </p:txBody>
          </p:sp>
        </p:grpSp>
        <p:sp>
          <p:nvSpPr>
            <p:cNvPr id="33" name="Pil: højre 32">
              <a:extLst>
                <a:ext uri="{FF2B5EF4-FFF2-40B4-BE49-F238E27FC236}">
                  <a16:creationId xmlns:a16="http://schemas.microsoft.com/office/drawing/2014/main" id="{43125FAE-7228-989B-568A-33554CACDC26}"/>
                </a:ext>
              </a:extLst>
            </p:cNvPr>
            <p:cNvSpPr/>
            <p:nvPr/>
          </p:nvSpPr>
          <p:spPr>
            <a:xfrm rot="2876119">
              <a:off x="4116231" y="2888223"/>
              <a:ext cx="1012948" cy="220106"/>
            </a:xfrm>
            <a:prstGeom prst="rightArrow">
              <a:avLst/>
            </a:prstGeom>
            <a:grp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grpSp>
        <p:nvGrpSpPr>
          <p:cNvPr id="36" name="Gruppe 35">
            <a:extLst>
              <a:ext uri="{FF2B5EF4-FFF2-40B4-BE49-F238E27FC236}">
                <a16:creationId xmlns:a16="http://schemas.microsoft.com/office/drawing/2014/main" id="{3B3D622C-A1C7-E511-77A3-6DFE90DA5DDD}"/>
              </a:ext>
            </a:extLst>
          </p:cNvPr>
          <p:cNvGrpSpPr/>
          <p:nvPr/>
        </p:nvGrpSpPr>
        <p:grpSpPr>
          <a:xfrm>
            <a:off x="4646559" y="1768171"/>
            <a:ext cx="1197396" cy="2046107"/>
            <a:chOff x="4408434" y="710737"/>
            <a:chExt cx="1556804" cy="2236004"/>
          </a:xfrm>
          <a:solidFill>
            <a:srgbClr val="367189"/>
          </a:solidFill>
        </p:grpSpPr>
        <p:grpSp>
          <p:nvGrpSpPr>
            <p:cNvPr id="37" name="Gruppe 36">
              <a:extLst>
                <a:ext uri="{FF2B5EF4-FFF2-40B4-BE49-F238E27FC236}">
                  <a16:creationId xmlns:a16="http://schemas.microsoft.com/office/drawing/2014/main" id="{02199A19-820E-6766-681C-5E945647F83B}"/>
                </a:ext>
              </a:extLst>
            </p:cNvPr>
            <p:cNvGrpSpPr/>
            <p:nvPr/>
          </p:nvGrpSpPr>
          <p:grpSpPr>
            <a:xfrm>
              <a:off x="4408434" y="710737"/>
              <a:ext cx="1556804" cy="964020"/>
              <a:chOff x="4747" y="845857"/>
              <a:chExt cx="1422558" cy="1127810"/>
            </a:xfrm>
            <a:grpFill/>
            <a:scene3d>
              <a:camera prst="orthographicFront"/>
              <a:lightRig rig="flat" dir="t"/>
            </a:scene3d>
          </p:grpSpPr>
          <p:sp>
            <p:nvSpPr>
              <p:cNvPr id="39" name="Rektangel: afrundede hjørner 38">
                <a:extLst>
                  <a:ext uri="{FF2B5EF4-FFF2-40B4-BE49-F238E27FC236}">
                    <a16:creationId xmlns:a16="http://schemas.microsoft.com/office/drawing/2014/main" id="{7999959E-4356-0C66-9C03-2C951C2B2CA1}"/>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40" name="Rektangel: afrundede hjørner 4">
                <a:extLst>
                  <a:ext uri="{FF2B5EF4-FFF2-40B4-BE49-F238E27FC236}">
                    <a16:creationId xmlns:a16="http://schemas.microsoft.com/office/drawing/2014/main" id="{198B3C6C-A82E-8047-34A6-E85E251C4DD3}"/>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latin typeface="+mj-lt"/>
                  </a:rPr>
                  <a:t>Tekniske min. krav</a:t>
                </a:r>
                <a:endParaRPr lang="da-DK" sz="1500">
                  <a:latin typeface="+mj-lt"/>
                </a:endParaRPr>
              </a:p>
            </p:txBody>
          </p:sp>
        </p:grpSp>
        <p:sp>
          <p:nvSpPr>
            <p:cNvPr id="38" name="Pil: højre 37">
              <a:extLst>
                <a:ext uri="{FF2B5EF4-FFF2-40B4-BE49-F238E27FC236}">
                  <a16:creationId xmlns:a16="http://schemas.microsoft.com/office/drawing/2014/main" id="{CB26732C-C853-F522-2F38-1E50641B937A}"/>
                </a:ext>
              </a:extLst>
            </p:cNvPr>
            <p:cNvSpPr/>
            <p:nvPr/>
          </p:nvSpPr>
          <p:spPr>
            <a:xfrm rot="4874462">
              <a:off x="4971621" y="2282584"/>
              <a:ext cx="1042143" cy="286172"/>
            </a:xfrm>
            <a:prstGeom prst="rightArrow">
              <a:avLst/>
            </a:prstGeom>
            <a:grp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grpSp>
        <p:nvGrpSpPr>
          <p:cNvPr id="41" name="Gruppe 40">
            <a:extLst>
              <a:ext uri="{FF2B5EF4-FFF2-40B4-BE49-F238E27FC236}">
                <a16:creationId xmlns:a16="http://schemas.microsoft.com/office/drawing/2014/main" id="{C44A2941-660E-8A4C-67D6-7EA3EA45A607}"/>
              </a:ext>
            </a:extLst>
          </p:cNvPr>
          <p:cNvGrpSpPr/>
          <p:nvPr/>
        </p:nvGrpSpPr>
        <p:grpSpPr>
          <a:xfrm>
            <a:off x="6207714" y="1763927"/>
            <a:ext cx="1197396" cy="2059813"/>
            <a:chOff x="6207714" y="705221"/>
            <a:chExt cx="1556804" cy="2250982"/>
          </a:xfrm>
          <a:solidFill>
            <a:srgbClr val="367189"/>
          </a:solidFill>
        </p:grpSpPr>
        <p:grpSp>
          <p:nvGrpSpPr>
            <p:cNvPr id="42" name="Gruppe 41">
              <a:extLst>
                <a:ext uri="{FF2B5EF4-FFF2-40B4-BE49-F238E27FC236}">
                  <a16:creationId xmlns:a16="http://schemas.microsoft.com/office/drawing/2014/main" id="{DB4F7656-98F6-D190-0E6C-BE00ECEE6D28}"/>
                </a:ext>
              </a:extLst>
            </p:cNvPr>
            <p:cNvGrpSpPr/>
            <p:nvPr/>
          </p:nvGrpSpPr>
          <p:grpSpPr>
            <a:xfrm>
              <a:off x="6207714" y="705221"/>
              <a:ext cx="1556804" cy="964020"/>
              <a:chOff x="4747" y="845857"/>
              <a:chExt cx="1422558" cy="1127810"/>
            </a:xfrm>
            <a:grpFill/>
            <a:scene3d>
              <a:camera prst="orthographicFront"/>
              <a:lightRig rig="flat" dir="t"/>
            </a:scene3d>
          </p:grpSpPr>
          <p:sp>
            <p:nvSpPr>
              <p:cNvPr id="44" name="Rektangel: afrundede hjørner 43">
                <a:extLst>
                  <a:ext uri="{FF2B5EF4-FFF2-40B4-BE49-F238E27FC236}">
                    <a16:creationId xmlns:a16="http://schemas.microsoft.com/office/drawing/2014/main" id="{DF4A63EC-9F7D-B6BE-B77D-7262AB42AC78}"/>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45" name="Rektangel: afrundede hjørner 4">
                <a:extLst>
                  <a:ext uri="{FF2B5EF4-FFF2-40B4-BE49-F238E27FC236}">
                    <a16:creationId xmlns:a16="http://schemas.microsoft.com/office/drawing/2014/main" id="{1FDFB85B-E9CC-D793-CE04-41941DC637A8}"/>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latin typeface="+mj-lt"/>
                  </a:rPr>
                  <a:t>ISAE3000</a:t>
                </a:r>
              </a:p>
            </p:txBody>
          </p:sp>
        </p:grpSp>
        <p:sp>
          <p:nvSpPr>
            <p:cNvPr id="43" name="Pil: højre 42">
              <a:extLst>
                <a:ext uri="{FF2B5EF4-FFF2-40B4-BE49-F238E27FC236}">
                  <a16:creationId xmlns:a16="http://schemas.microsoft.com/office/drawing/2014/main" id="{FAB56931-F1AE-FA92-A962-45D29B178A3C}"/>
                </a:ext>
              </a:extLst>
            </p:cNvPr>
            <p:cNvSpPr/>
            <p:nvPr/>
          </p:nvSpPr>
          <p:spPr>
            <a:xfrm rot="17103564" flipH="1">
              <a:off x="6039699" y="2269513"/>
              <a:ext cx="1087209" cy="286172"/>
            </a:xfrm>
            <a:prstGeom prst="rightArrow">
              <a:avLst/>
            </a:prstGeom>
            <a:grp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grpSp>
        <p:nvGrpSpPr>
          <p:cNvPr id="46" name="Gruppe 45">
            <a:extLst>
              <a:ext uri="{FF2B5EF4-FFF2-40B4-BE49-F238E27FC236}">
                <a16:creationId xmlns:a16="http://schemas.microsoft.com/office/drawing/2014/main" id="{50D9A863-E3C3-9A44-0A93-F93F48162FB5}"/>
              </a:ext>
            </a:extLst>
          </p:cNvPr>
          <p:cNvGrpSpPr/>
          <p:nvPr/>
        </p:nvGrpSpPr>
        <p:grpSpPr>
          <a:xfrm>
            <a:off x="7278760" y="2196713"/>
            <a:ext cx="1693458" cy="1737424"/>
            <a:chOff x="7478784" y="1206027"/>
            <a:chExt cx="2201763" cy="1898673"/>
          </a:xfrm>
          <a:solidFill>
            <a:srgbClr val="367189"/>
          </a:solidFill>
        </p:grpSpPr>
        <p:grpSp>
          <p:nvGrpSpPr>
            <p:cNvPr id="47" name="Gruppe 46">
              <a:extLst>
                <a:ext uri="{FF2B5EF4-FFF2-40B4-BE49-F238E27FC236}">
                  <a16:creationId xmlns:a16="http://schemas.microsoft.com/office/drawing/2014/main" id="{B4A70217-BBFA-00E7-9DFF-7C45DA6EA2EA}"/>
                </a:ext>
              </a:extLst>
            </p:cNvPr>
            <p:cNvGrpSpPr/>
            <p:nvPr/>
          </p:nvGrpSpPr>
          <p:grpSpPr>
            <a:xfrm>
              <a:off x="8123743" y="1206027"/>
              <a:ext cx="1556804" cy="964020"/>
              <a:chOff x="4747" y="845857"/>
              <a:chExt cx="1422558" cy="1127810"/>
            </a:xfrm>
            <a:grpFill/>
            <a:scene3d>
              <a:camera prst="orthographicFront"/>
              <a:lightRig rig="flat" dir="t"/>
            </a:scene3d>
          </p:grpSpPr>
          <p:sp>
            <p:nvSpPr>
              <p:cNvPr id="49" name="Rektangel: afrundede hjørner 48">
                <a:extLst>
                  <a:ext uri="{FF2B5EF4-FFF2-40B4-BE49-F238E27FC236}">
                    <a16:creationId xmlns:a16="http://schemas.microsoft.com/office/drawing/2014/main" id="{AB46549E-C026-A906-914C-D4FF30CD4D4E}"/>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50" name="Rektangel: afrundede hjørner 4">
                <a:extLst>
                  <a:ext uri="{FF2B5EF4-FFF2-40B4-BE49-F238E27FC236}">
                    <a16:creationId xmlns:a16="http://schemas.microsoft.com/office/drawing/2014/main" id="{358CDE2C-191D-67A2-772A-D663E794C911}"/>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endParaRPr lang="da-DK" sz="1500" b="1">
                  <a:latin typeface="+mj-lt"/>
                </a:endParaRPr>
              </a:p>
              <a:p>
                <a:pPr algn="ctr" defTabSz="711236">
                  <a:lnSpc>
                    <a:spcPct val="90000"/>
                  </a:lnSpc>
                  <a:spcAft>
                    <a:spcPct val="35000"/>
                  </a:spcAft>
                </a:pPr>
                <a:r>
                  <a:rPr lang="da-DK" sz="1500" b="1">
                    <a:latin typeface="+mj-lt"/>
                  </a:rPr>
                  <a:t>CIS-kontroller</a:t>
                </a:r>
              </a:p>
              <a:p>
                <a:pPr algn="ctr" defTabSz="711236">
                  <a:lnSpc>
                    <a:spcPct val="90000"/>
                  </a:lnSpc>
                  <a:spcAft>
                    <a:spcPct val="35000"/>
                  </a:spcAft>
                </a:pPr>
                <a:endParaRPr lang="da-DK" sz="1500">
                  <a:latin typeface="+mj-lt"/>
                </a:endParaRPr>
              </a:p>
            </p:txBody>
          </p:sp>
        </p:grpSp>
        <p:sp>
          <p:nvSpPr>
            <p:cNvPr id="48" name="Pil: højre 47">
              <a:extLst>
                <a:ext uri="{FF2B5EF4-FFF2-40B4-BE49-F238E27FC236}">
                  <a16:creationId xmlns:a16="http://schemas.microsoft.com/office/drawing/2014/main" id="{C0D78F44-2BB1-2AFF-FDF2-69BDFC73A947}"/>
                </a:ext>
              </a:extLst>
            </p:cNvPr>
            <p:cNvSpPr/>
            <p:nvPr/>
          </p:nvSpPr>
          <p:spPr>
            <a:xfrm rot="18222833" flipH="1">
              <a:off x="7068390" y="2408135"/>
              <a:ext cx="1106959" cy="286172"/>
            </a:xfrm>
            <a:prstGeom prst="rightArrow">
              <a:avLst/>
            </a:prstGeom>
            <a:grp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sp>
        <p:nvSpPr>
          <p:cNvPr id="51" name="Rektangel: afrundede hjørner 50">
            <a:extLst>
              <a:ext uri="{FF2B5EF4-FFF2-40B4-BE49-F238E27FC236}">
                <a16:creationId xmlns:a16="http://schemas.microsoft.com/office/drawing/2014/main" id="{9FCA6865-B475-94E3-4A3E-ECE32EE33260}"/>
              </a:ext>
            </a:extLst>
          </p:cNvPr>
          <p:cNvSpPr/>
          <p:nvPr/>
        </p:nvSpPr>
        <p:spPr>
          <a:xfrm>
            <a:off x="4456298" y="4023495"/>
            <a:ext cx="2992253" cy="736021"/>
          </a:xfrm>
          <a:prstGeom prst="roundRect">
            <a:avLst/>
          </a:prstGeom>
          <a:solidFill>
            <a:srgbClr val="9CC7D8"/>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500" b="1">
                <a:solidFill>
                  <a:schemeClr val="tx1"/>
                </a:solidFill>
              </a:rPr>
              <a:t>Compliancedokumentation</a:t>
            </a:r>
            <a:endParaRPr lang="da-DK" sz="1500" b="1">
              <a:solidFill>
                <a:schemeClr val="tx1"/>
              </a:solidFill>
              <a:latin typeface="+mj-lt"/>
            </a:endParaRPr>
          </a:p>
        </p:txBody>
      </p:sp>
      <p:sp>
        <p:nvSpPr>
          <p:cNvPr id="52" name="Kombinationstegning: figur 51">
            <a:extLst>
              <a:ext uri="{FF2B5EF4-FFF2-40B4-BE49-F238E27FC236}">
                <a16:creationId xmlns:a16="http://schemas.microsoft.com/office/drawing/2014/main" id="{0F0EA26F-986C-96B6-C617-F7598E9CD965}"/>
              </a:ext>
            </a:extLst>
          </p:cNvPr>
          <p:cNvSpPr/>
          <p:nvPr/>
        </p:nvSpPr>
        <p:spPr>
          <a:xfrm>
            <a:off x="7104314" y="3267966"/>
            <a:ext cx="2006951" cy="1783001"/>
          </a:xfrm>
          <a:custGeom>
            <a:avLst/>
            <a:gdLst>
              <a:gd name="connsiteX0" fmla="*/ 2797932 w 2797932"/>
              <a:gd name="connsiteY0" fmla="*/ 0 h 2598234"/>
              <a:gd name="connsiteX1" fmla="*/ 77035 w 2797932"/>
              <a:gd name="connsiteY1" fmla="*/ 858644 h 2598234"/>
              <a:gd name="connsiteX2" fmla="*/ 1013737 w 2797932"/>
              <a:gd name="connsiteY2" fmla="*/ 2598234 h 2598234"/>
              <a:gd name="connsiteX0" fmla="*/ 2851364 w 2851364"/>
              <a:gd name="connsiteY0" fmla="*/ 0 h 2631687"/>
              <a:gd name="connsiteX1" fmla="*/ 130467 w 2851364"/>
              <a:gd name="connsiteY1" fmla="*/ 858644 h 2631687"/>
              <a:gd name="connsiteX2" fmla="*/ 782914 w 2851364"/>
              <a:gd name="connsiteY2" fmla="*/ 2631687 h 2631687"/>
              <a:gd name="connsiteX0" fmla="*/ 2821124 w 2821124"/>
              <a:gd name="connsiteY0" fmla="*/ 0 h 2631687"/>
              <a:gd name="connsiteX1" fmla="*/ 100227 w 2821124"/>
              <a:gd name="connsiteY1" fmla="*/ 858644 h 2631687"/>
              <a:gd name="connsiteX2" fmla="*/ 752674 w 2821124"/>
              <a:gd name="connsiteY2" fmla="*/ 2631687 h 2631687"/>
              <a:gd name="connsiteX0" fmla="*/ 2549088 w 2549088"/>
              <a:gd name="connsiteY0" fmla="*/ 0 h 2631687"/>
              <a:gd name="connsiteX1" fmla="*/ 151208 w 2549088"/>
              <a:gd name="connsiteY1" fmla="*/ 936702 h 2631687"/>
              <a:gd name="connsiteX2" fmla="*/ 480638 w 2549088"/>
              <a:gd name="connsiteY2" fmla="*/ 2631687 h 2631687"/>
              <a:gd name="connsiteX0" fmla="*/ 2503465 w 2503465"/>
              <a:gd name="connsiteY0" fmla="*/ 0 h 2642838"/>
              <a:gd name="connsiteX1" fmla="*/ 105585 w 2503465"/>
              <a:gd name="connsiteY1" fmla="*/ 936702 h 2642838"/>
              <a:gd name="connsiteX2" fmla="*/ 615905 w 2503465"/>
              <a:gd name="connsiteY2" fmla="*/ 2642838 h 2642838"/>
            </a:gdLst>
            <a:ahLst/>
            <a:cxnLst>
              <a:cxn ang="0">
                <a:pos x="connsiteX0" y="connsiteY0"/>
              </a:cxn>
              <a:cxn ang="0">
                <a:pos x="connsiteX1" y="connsiteY1"/>
              </a:cxn>
              <a:cxn ang="0">
                <a:pos x="connsiteX2" y="connsiteY2"/>
              </a:cxn>
            </a:cxnLst>
            <a:rect l="l" t="t" r="r" b="b"/>
            <a:pathLst>
              <a:path w="2503465" h="2642838">
                <a:moveTo>
                  <a:pt x="2503465" y="0"/>
                </a:moveTo>
                <a:cubicBezTo>
                  <a:pt x="1291699" y="212802"/>
                  <a:pt x="420178" y="496229"/>
                  <a:pt x="105585" y="936702"/>
                </a:cubicBezTo>
                <a:cubicBezTo>
                  <a:pt x="-209008" y="1377175"/>
                  <a:pt x="244364" y="1933805"/>
                  <a:pt x="615905" y="2642838"/>
                </a:cubicBezTo>
              </a:path>
            </a:pathLst>
          </a:custGeom>
          <a:noFill/>
          <a:ln w="34925">
            <a:solidFill>
              <a:srgbClr val="E2007A"/>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Kombinationstegning: figur 52">
            <a:extLst>
              <a:ext uri="{FF2B5EF4-FFF2-40B4-BE49-F238E27FC236}">
                <a16:creationId xmlns:a16="http://schemas.microsoft.com/office/drawing/2014/main" id="{0F75255B-EE48-3FE1-0B6B-8D47D7B2F5C1}"/>
              </a:ext>
            </a:extLst>
          </p:cNvPr>
          <p:cNvSpPr/>
          <p:nvPr/>
        </p:nvSpPr>
        <p:spPr>
          <a:xfrm>
            <a:off x="6991714" y="2776284"/>
            <a:ext cx="723586" cy="2494680"/>
          </a:xfrm>
          <a:custGeom>
            <a:avLst/>
            <a:gdLst>
              <a:gd name="connsiteX0" fmla="*/ 1159893 w 1159893"/>
              <a:gd name="connsiteY0" fmla="*/ 0 h 2921619"/>
              <a:gd name="connsiteX1" fmla="*/ 166 w 1159893"/>
              <a:gd name="connsiteY1" fmla="*/ 903249 h 2921619"/>
              <a:gd name="connsiteX2" fmla="*/ 1092986 w 1159893"/>
              <a:gd name="connsiteY2" fmla="*/ 2921619 h 2921619"/>
            </a:gdLst>
            <a:ahLst/>
            <a:cxnLst>
              <a:cxn ang="0">
                <a:pos x="connsiteX0" y="connsiteY0"/>
              </a:cxn>
              <a:cxn ang="0">
                <a:pos x="connsiteX1" y="connsiteY1"/>
              </a:cxn>
              <a:cxn ang="0">
                <a:pos x="connsiteX2" y="connsiteY2"/>
              </a:cxn>
            </a:cxnLst>
            <a:rect l="l" t="t" r="r" b="b"/>
            <a:pathLst>
              <a:path w="1159893" h="2921619">
                <a:moveTo>
                  <a:pt x="1159893" y="0"/>
                </a:moveTo>
                <a:cubicBezTo>
                  <a:pt x="585605" y="208156"/>
                  <a:pt x="11317" y="416313"/>
                  <a:pt x="166" y="903249"/>
                </a:cubicBezTo>
                <a:cubicBezTo>
                  <a:pt x="-10985" y="1390185"/>
                  <a:pt x="541000" y="2155902"/>
                  <a:pt x="1092986" y="2921619"/>
                </a:cubicBezTo>
              </a:path>
            </a:pathLst>
          </a:custGeom>
          <a:noFill/>
          <a:ln w="34925">
            <a:solidFill>
              <a:srgbClr val="E2007A"/>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Kombinationstegning: figur 53">
            <a:extLst>
              <a:ext uri="{FF2B5EF4-FFF2-40B4-BE49-F238E27FC236}">
                <a16:creationId xmlns:a16="http://schemas.microsoft.com/office/drawing/2014/main" id="{AD94D37B-38B2-E361-383D-6A10546AED6A}"/>
              </a:ext>
            </a:extLst>
          </p:cNvPr>
          <p:cNvSpPr/>
          <p:nvPr/>
        </p:nvSpPr>
        <p:spPr>
          <a:xfrm>
            <a:off x="2942814" y="3056208"/>
            <a:ext cx="4728323" cy="2212195"/>
          </a:xfrm>
          <a:custGeom>
            <a:avLst/>
            <a:gdLst>
              <a:gd name="connsiteX0" fmla="*/ 0 w 5531005"/>
              <a:gd name="connsiteY0" fmla="*/ 0 h 2698596"/>
              <a:gd name="connsiteX1" fmla="*/ 4516244 w 5531005"/>
              <a:gd name="connsiteY1" fmla="*/ 1349298 h 2698596"/>
              <a:gd name="connsiteX2" fmla="*/ 5531005 w 5531005"/>
              <a:gd name="connsiteY2" fmla="*/ 2698596 h 2698596"/>
              <a:gd name="connsiteX0" fmla="*/ 0 w 5531005"/>
              <a:gd name="connsiteY0" fmla="*/ 0 h 2698596"/>
              <a:gd name="connsiteX1" fmla="*/ 4026794 w 5531005"/>
              <a:gd name="connsiteY1" fmla="*/ 1271197 h 2698596"/>
              <a:gd name="connsiteX2" fmla="*/ 5531005 w 5531005"/>
              <a:gd name="connsiteY2" fmla="*/ 2698596 h 2698596"/>
              <a:gd name="connsiteX0" fmla="*/ 0 w 5397518"/>
              <a:gd name="connsiteY0" fmla="*/ 0 h 2799012"/>
              <a:gd name="connsiteX1" fmla="*/ 4026794 w 5397518"/>
              <a:gd name="connsiteY1" fmla="*/ 1271197 h 2799012"/>
              <a:gd name="connsiteX2" fmla="*/ 5397518 w 5397518"/>
              <a:gd name="connsiteY2" fmla="*/ 2799012 h 2799012"/>
              <a:gd name="connsiteX0" fmla="*/ 0 w 5397518"/>
              <a:gd name="connsiteY0" fmla="*/ 0 h 2799012"/>
              <a:gd name="connsiteX1" fmla="*/ 3782069 w 5397518"/>
              <a:gd name="connsiteY1" fmla="*/ 1036892 h 2799012"/>
              <a:gd name="connsiteX2" fmla="*/ 5397518 w 5397518"/>
              <a:gd name="connsiteY2" fmla="*/ 2799012 h 2799012"/>
            </a:gdLst>
            <a:ahLst/>
            <a:cxnLst>
              <a:cxn ang="0">
                <a:pos x="connsiteX0" y="connsiteY0"/>
              </a:cxn>
              <a:cxn ang="0">
                <a:pos x="connsiteX1" y="connsiteY1"/>
              </a:cxn>
              <a:cxn ang="0">
                <a:pos x="connsiteX2" y="connsiteY2"/>
              </a:cxn>
            </a:cxnLst>
            <a:rect l="l" t="t" r="r" b="b"/>
            <a:pathLst>
              <a:path w="5397518" h="2799012">
                <a:moveTo>
                  <a:pt x="0" y="0"/>
                </a:moveTo>
                <a:cubicBezTo>
                  <a:pt x="1797205" y="449766"/>
                  <a:pt x="2882483" y="570390"/>
                  <a:pt x="3782069" y="1036892"/>
                </a:cubicBezTo>
                <a:cubicBezTo>
                  <a:pt x="4681655" y="1503394"/>
                  <a:pt x="5351054" y="2349246"/>
                  <a:pt x="5397518" y="2799012"/>
                </a:cubicBezTo>
              </a:path>
            </a:pathLst>
          </a:custGeom>
          <a:noFill/>
          <a:ln w="34925">
            <a:solidFill>
              <a:srgbClr val="E2007A"/>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Kombinationstegning: figur 54">
            <a:extLst>
              <a:ext uri="{FF2B5EF4-FFF2-40B4-BE49-F238E27FC236}">
                <a16:creationId xmlns:a16="http://schemas.microsoft.com/office/drawing/2014/main" id="{CDE875EB-CC23-A538-75F5-CA9E57119B78}"/>
              </a:ext>
            </a:extLst>
          </p:cNvPr>
          <p:cNvSpPr/>
          <p:nvPr/>
        </p:nvSpPr>
        <p:spPr>
          <a:xfrm>
            <a:off x="3989294" y="3007840"/>
            <a:ext cx="3726006" cy="2210614"/>
          </a:xfrm>
          <a:custGeom>
            <a:avLst/>
            <a:gdLst>
              <a:gd name="connsiteX0" fmla="*/ 0 w 5531005"/>
              <a:gd name="connsiteY0" fmla="*/ 0 h 2698596"/>
              <a:gd name="connsiteX1" fmla="*/ 4516244 w 5531005"/>
              <a:gd name="connsiteY1" fmla="*/ 1349298 h 2698596"/>
              <a:gd name="connsiteX2" fmla="*/ 5531005 w 5531005"/>
              <a:gd name="connsiteY2" fmla="*/ 2698596 h 2698596"/>
              <a:gd name="connsiteX0" fmla="*/ 0 w 5531005"/>
              <a:gd name="connsiteY0" fmla="*/ 0 h 2698596"/>
              <a:gd name="connsiteX1" fmla="*/ 4026794 w 5531005"/>
              <a:gd name="connsiteY1" fmla="*/ 1271197 h 2698596"/>
              <a:gd name="connsiteX2" fmla="*/ 5531005 w 5531005"/>
              <a:gd name="connsiteY2" fmla="*/ 2698596 h 2698596"/>
              <a:gd name="connsiteX0" fmla="*/ 0 w 5397518"/>
              <a:gd name="connsiteY0" fmla="*/ 0 h 2799012"/>
              <a:gd name="connsiteX1" fmla="*/ 4026794 w 5397518"/>
              <a:gd name="connsiteY1" fmla="*/ 1271197 h 2799012"/>
              <a:gd name="connsiteX2" fmla="*/ 5397518 w 5397518"/>
              <a:gd name="connsiteY2" fmla="*/ 2799012 h 2799012"/>
              <a:gd name="connsiteX0" fmla="*/ 0 w 5397518"/>
              <a:gd name="connsiteY0" fmla="*/ 0 h 2799012"/>
              <a:gd name="connsiteX1" fmla="*/ 3782069 w 5397518"/>
              <a:gd name="connsiteY1" fmla="*/ 1036892 h 2799012"/>
              <a:gd name="connsiteX2" fmla="*/ 5397518 w 5397518"/>
              <a:gd name="connsiteY2" fmla="*/ 2799012 h 2799012"/>
            </a:gdLst>
            <a:ahLst/>
            <a:cxnLst>
              <a:cxn ang="0">
                <a:pos x="connsiteX0" y="connsiteY0"/>
              </a:cxn>
              <a:cxn ang="0">
                <a:pos x="connsiteX1" y="connsiteY1"/>
              </a:cxn>
              <a:cxn ang="0">
                <a:pos x="connsiteX2" y="connsiteY2"/>
              </a:cxn>
            </a:cxnLst>
            <a:rect l="l" t="t" r="r" b="b"/>
            <a:pathLst>
              <a:path w="5397518" h="2799012">
                <a:moveTo>
                  <a:pt x="0" y="0"/>
                </a:moveTo>
                <a:cubicBezTo>
                  <a:pt x="1797205" y="449766"/>
                  <a:pt x="2882483" y="570390"/>
                  <a:pt x="3782069" y="1036892"/>
                </a:cubicBezTo>
                <a:cubicBezTo>
                  <a:pt x="4681655" y="1503394"/>
                  <a:pt x="5351054" y="2349246"/>
                  <a:pt x="5397518" y="2799012"/>
                </a:cubicBezTo>
              </a:path>
            </a:pathLst>
          </a:custGeom>
          <a:noFill/>
          <a:ln w="34925">
            <a:solidFill>
              <a:srgbClr val="E2007A"/>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83864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B5B5-F4BF-B992-3C8F-BBEEAED523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1DD040-FB09-0874-80DB-DD3699AB9A18}"/>
              </a:ext>
            </a:extLst>
          </p:cNvPr>
          <p:cNvSpPr>
            <a:spLocks noGrp="1"/>
          </p:cNvSpPr>
          <p:nvPr>
            <p:ph type="title"/>
          </p:nvPr>
        </p:nvSpPr>
        <p:spPr>
          <a:xfrm>
            <a:off x="336561" y="1273943"/>
            <a:ext cx="4308858" cy="3255264"/>
          </a:xfrm>
        </p:spPr>
        <p:txBody>
          <a:bodyPr/>
          <a:lstStyle/>
          <a:p>
            <a:r>
              <a:rPr lang="da-DK" sz="3200"/>
              <a:t>Start enkelt ud</a:t>
            </a:r>
          </a:p>
        </p:txBody>
      </p:sp>
      <p:grpSp>
        <p:nvGrpSpPr>
          <p:cNvPr id="3" name="Gruppe 2">
            <a:extLst>
              <a:ext uri="{FF2B5EF4-FFF2-40B4-BE49-F238E27FC236}">
                <a16:creationId xmlns:a16="http://schemas.microsoft.com/office/drawing/2014/main" id="{005EBE45-2B80-3EFD-63AD-2BCD41ED15F1}"/>
              </a:ext>
            </a:extLst>
          </p:cNvPr>
          <p:cNvGrpSpPr/>
          <p:nvPr/>
        </p:nvGrpSpPr>
        <p:grpSpPr>
          <a:xfrm>
            <a:off x="804747" y="4938484"/>
            <a:ext cx="10582507" cy="1558329"/>
            <a:chOff x="804746" y="4518621"/>
            <a:chExt cx="10582507" cy="1558329"/>
          </a:xfrm>
        </p:grpSpPr>
        <p:sp>
          <p:nvSpPr>
            <p:cNvPr id="4" name="Rektangel: afrundede hjørner 3">
              <a:extLst>
                <a:ext uri="{FF2B5EF4-FFF2-40B4-BE49-F238E27FC236}">
                  <a16:creationId xmlns:a16="http://schemas.microsoft.com/office/drawing/2014/main" id="{2DA7A4CD-B0CC-2C37-326E-AC243BACF721}"/>
                </a:ext>
              </a:extLst>
            </p:cNvPr>
            <p:cNvSpPr/>
            <p:nvPr/>
          </p:nvSpPr>
          <p:spPr>
            <a:xfrm>
              <a:off x="804746" y="4518621"/>
              <a:ext cx="10582507" cy="155832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5" name="Gruppe 4">
              <a:extLst>
                <a:ext uri="{FF2B5EF4-FFF2-40B4-BE49-F238E27FC236}">
                  <a16:creationId xmlns:a16="http://schemas.microsoft.com/office/drawing/2014/main" id="{F8B12CD3-8CDF-91DD-2D1C-D879B60F7991}"/>
                </a:ext>
              </a:extLst>
            </p:cNvPr>
            <p:cNvGrpSpPr/>
            <p:nvPr/>
          </p:nvGrpSpPr>
          <p:grpSpPr>
            <a:xfrm>
              <a:off x="5317598" y="4983886"/>
              <a:ext cx="1556804" cy="964020"/>
              <a:chOff x="4747" y="845857"/>
              <a:chExt cx="1422558" cy="1127810"/>
            </a:xfrm>
            <a:solidFill>
              <a:srgbClr val="E2007A"/>
            </a:solidFill>
            <a:scene3d>
              <a:camera prst="orthographicFront"/>
              <a:lightRig rig="flat" dir="t"/>
            </a:scene3d>
          </p:grpSpPr>
          <p:sp>
            <p:nvSpPr>
              <p:cNvPr id="19" name="Rektangel: afrundede hjørner 18">
                <a:extLst>
                  <a:ext uri="{FF2B5EF4-FFF2-40B4-BE49-F238E27FC236}">
                    <a16:creationId xmlns:a16="http://schemas.microsoft.com/office/drawing/2014/main" id="{A703E90A-07CC-D1E8-E4B0-90B5432D3B6C}"/>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20" name="Rektangel: afrundede hjørner 4">
                <a:extLst>
                  <a:ext uri="{FF2B5EF4-FFF2-40B4-BE49-F238E27FC236}">
                    <a16:creationId xmlns:a16="http://schemas.microsoft.com/office/drawing/2014/main" id="{894CBB8D-9F21-D4A0-986E-A2892118AFFC}"/>
                  </a:ext>
                </a:extLst>
              </p:cNvPr>
              <p:cNvSpPr txBox="1"/>
              <p:nvPr/>
            </p:nvSpPr>
            <p:spPr>
              <a:xfrm>
                <a:off x="64307" y="900911"/>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Logning</a:t>
                </a:r>
                <a:endParaRPr lang="da-DK" sz="1500">
                  <a:solidFill>
                    <a:schemeClr val="bg1"/>
                  </a:solidFill>
                  <a:latin typeface="+mj-lt"/>
                </a:endParaRPr>
              </a:p>
            </p:txBody>
          </p:sp>
        </p:grpSp>
        <p:grpSp>
          <p:nvGrpSpPr>
            <p:cNvPr id="6" name="Gruppe 5">
              <a:extLst>
                <a:ext uri="{FF2B5EF4-FFF2-40B4-BE49-F238E27FC236}">
                  <a16:creationId xmlns:a16="http://schemas.microsoft.com/office/drawing/2014/main" id="{C18788FC-5250-80DB-0CDB-50368A0C8383}"/>
                </a:ext>
              </a:extLst>
            </p:cNvPr>
            <p:cNvGrpSpPr/>
            <p:nvPr/>
          </p:nvGrpSpPr>
          <p:grpSpPr>
            <a:xfrm>
              <a:off x="1063250" y="4957991"/>
              <a:ext cx="1556804" cy="964020"/>
              <a:chOff x="4747" y="845857"/>
              <a:chExt cx="1422558" cy="1127810"/>
            </a:xfrm>
            <a:solidFill>
              <a:srgbClr val="E2007A"/>
            </a:solidFill>
            <a:scene3d>
              <a:camera prst="orthographicFront"/>
              <a:lightRig rig="flat" dir="t"/>
            </a:scene3d>
          </p:grpSpPr>
          <p:sp>
            <p:nvSpPr>
              <p:cNvPr id="17" name="Rektangel: afrundede hjørner 16">
                <a:extLst>
                  <a:ext uri="{FF2B5EF4-FFF2-40B4-BE49-F238E27FC236}">
                    <a16:creationId xmlns:a16="http://schemas.microsoft.com/office/drawing/2014/main" id="{6EAE79B1-79A2-8E1C-FA29-2AD4B4A6A8ED}"/>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18" name="Rektangel: afrundede hjørner 4">
                <a:extLst>
                  <a:ext uri="{FF2B5EF4-FFF2-40B4-BE49-F238E27FC236}">
                    <a16:creationId xmlns:a16="http://schemas.microsoft.com/office/drawing/2014/main" id="{212B5FB6-FEA1-46E0-1CE5-8B7C2E1450F3}"/>
                  </a:ext>
                </a:extLst>
              </p:cNvPr>
              <p:cNvSpPr txBox="1"/>
              <p:nvPr/>
            </p:nvSpPr>
            <p:spPr>
              <a:xfrm>
                <a:off x="64307" y="900911"/>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Patch-</a:t>
                </a:r>
                <a:br>
                  <a:rPr lang="da-DK" sz="1500" b="1">
                    <a:solidFill>
                      <a:schemeClr val="bg1"/>
                    </a:solidFill>
                    <a:latin typeface="+mj-lt"/>
                  </a:rPr>
                </a:br>
                <a:r>
                  <a:rPr lang="da-DK" sz="1500" b="1">
                    <a:solidFill>
                      <a:schemeClr val="bg1"/>
                    </a:solidFill>
                    <a:latin typeface="+mj-lt"/>
                  </a:rPr>
                  <a:t>management</a:t>
                </a:r>
                <a:endParaRPr lang="da-DK" sz="1500">
                  <a:solidFill>
                    <a:schemeClr val="bg1"/>
                  </a:solidFill>
                  <a:latin typeface="+mj-lt"/>
                </a:endParaRPr>
              </a:p>
            </p:txBody>
          </p:sp>
        </p:grpSp>
        <p:grpSp>
          <p:nvGrpSpPr>
            <p:cNvPr id="7" name="Gruppe 6">
              <a:extLst>
                <a:ext uri="{FF2B5EF4-FFF2-40B4-BE49-F238E27FC236}">
                  <a16:creationId xmlns:a16="http://schemas.microsoft.com/office/drawing/2014/main" id="{E775A65E-A7AC-06AD-2BCF-EB9EB68CC991}"/>
                </a:ext>
              </a:extLst>
            </p:cNvPr>
            <p:cNvGrpSpPr/>
            <p:nvPr/>
          </p:nvGrpSpPr>
          <p:grpSpPr>
            <a:xfrm>
              <a:off x="3191506" y="4983886"/>
              <a:ext cx="1556804" cy="964020"/>
              <a:chOff x="4747" y="845857"/>
              <a:chExt cx="1422558" cy="1127810"/>
            </a:xfrm>
            <a:solidFill>
              <a:srgbClr val="E2007A"/>
            </a:solidFill>
            <a:scene3d>
              <a:camera prst="orthographicFront"/>
              <a:lightRig rig="flat" dir="t"/>
            </a:scene3d>
          </p:grpSpPr>
          <p:sp>
            <p:nvSpPr>
              <p:cNvPr id="15" name="Rektangel: afrundede hjørner 14">
                <a:extLst>
                  <a:ext uri="{FF2B5EF4-FFF2-40B4-BE49-F238E27FC236}">
                    <a16:creationId xmlns:a16="http://schemas.microsoft.com/office/drawing/2014/main" id="{5D545B53-EA0C-C158-DFAF-27A3FE4D86F2}"/>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16" name="Rektangel: afrundede hjørner 4">
                <a:extLst>
                  <a:ext uri="{FF2B5EF4-FFF2-40B4-BE49-F238E27FC236}">
                    <a16:creationId xmlns:a16="http://schemas.microsoft.com/office/drawing/2014/main" id="{BA9E07D0-A6AD-7F67-CD59-DF21EFFFE61E}"/>
                  </a:ext>
                </a:extLst>
              </p:cNvPr>
              <p:cNvSpPr txBox="1"/>
              <p:nvPr/>
            </p:nvSpPr>
            <p:spPr>
              <a:xfrm>
                <a:off x="64307" y="900911"/>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err="1">
                    <a:solidFill>
                      <a:schemeClr val="bg1"/>
                    </a:solidFill>
                    <a:latin typeface="+mj-lt"/>
                  </a:rPr>
                  <a:t>Procesgennem</a:t>
                </a:r>
                <a:r>
                  <a:rPr lang="da-DK" sz="1500" b="1">
                    <a:solidFill>
                      <a:schemeClr val="bg1"/>
                    </a:solidFill>
                    <a:latin typeface="+mj-lt"/>
                  </a:rPr>
                  <a:t>-gang art. 30</a:t>
                </a:r>
                <a:endParaRPr lang="da-DK" sz="1500">
                  <a:solidFill>
                    <a:schemeClr val="bg1"/>
                  </a:solidFill>
                  <a:latin typeface="+mj-lt"/>
                </a:endParaRPr>
              </a:p>
            </p:txBody>
          </p:sp>
        </p:grpSp>
        <p:grpSp>
          <p:nvGrpSpPr>
            <p:cNvPr id="8" name="Gruppe 7">
              <a:extLst>
                <a:ext uri="{FF2B5EF4-FFF2-40B4-BE49-F238E27FC236}">
                  <a16:creationId xmlns:a16="http://schemas.microsoft.com/office/drawing/2014/main" id="{A6BD3A2B-5E5F-D8E6-405F-7F79420FF1A4}"/>
                </a:ext>
              </a:extLst>
            </p:cNvPr>
            <p:cNvGrpSpPr/>
            <p:nvPr/>
          </p:nvGrpSpPr>
          <p:grpSpPr>
            <a:xfrm>
              <a:off x="7443692" y="5005050"/>
              <a:ext cx="1556804" cy="964020"/>
              <a:chOff x="4747" y="845857"/>
              <a:chExt cx="1422558" cy="1127810"/>
            </a:xfrm>
            <a:solidFill>
              <a:srgbClr val="E2007A"/>
            </a:solidFill>
            <a:scene3d>
              <a:camera prst="orthographicFront"/>
              <a:lightRig rig="flat" dir="t"/>
            </a:scene3d>
          </p:grpSpPr>
          <p:sp>
            <p:nvSpPr>
              <p:cNvPr id="13" name="Rektangel: afrundede hjørner 12">
                <a:extLst>
                  <a:ext uri="{FF2B5EF4-FFF2-40B4-BE49-F238E27FC236}">
                    <a16:creationId xmlns:a16="http://schemas.microsoft.com/office/drawing/2014/main" id="{BF01F281-BCDB-3A07-912E-B1872E4D888A}"/>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14" name="Rektangel: afrundede hjørner 4">
                <a:extLst>
                  <a:ext uri="{FF2B5EF4-FFF2-40B4-BE49-F238E27FC236}">
                    <a16:creationId xmlns:a16="http://schemas.microsoft.com/office/drawing/2014/main" id="{2D86CB13-E621-67E2-5376-4202D7D381B5}"/>
                  </a:ext>
                </a:extLst>
              </p:cNvPr>
              <p:cNvSpPr txBox="1"/>
              <p:nvPr/>
            </p:nvSpPr>
            <p:spPr>
              <a:xfrm>
                <a:off x="59802" y="900912"/>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Brugerstyring</a:t>
                </a:r>
                <a:endParaRPr lang="da-DK" sz="1500">
                  <a:solidFill>
                    <a:schemeClr val="bg1"/>
                  </a:solidFill>
                  <a:latin typeface="+mj-lt"/>
                </a:endParaRPr>
              </a:p>
            </p:txBody>
          </p:sp>
        </p:grpSp>
        <p:grpSp>
          <p:nvGrpSpPr>
            <p:cNvPr id="9" name="Gruppe 8">
              <a:extLst>
                <a:ext uri="{FF2B5EF4-FFF2-40B4-BE49-F238E27FC236}">
                  <a16:creationId xmlns:a16="http://schemas.microsoft.com/office/drawing/2014/main" id="{DEA38D62-029A-7C35-0F18-7209FA7F1B94}"/>
                </a:ext>
              </a:extLst>
            </p:cNvPr>
            <p:cNvGrpSpPr/>
            <p:nvPr/>
          </p:nvGrpSpPr>
          <p:grpSpPr>
            <a:xfrm>
              <a:off x="9569784" y="4983886"/>
              <a:ext cx="1556804" cy="964020"/>
              <a:chOff x="4747" y="845857"/>
              <a:chExt cx="1422558" cy="1127810"/>
            </a:xfrm>
            <a:solidFill>
              <a:srgbClr val="E2007A"/>
            </a:solidFill>
            <a:scene3d>
              <a:camera prst="orthographicFront"/>
              <a:lightRig rig="flat" dir="t"/>
            </a:scene3d>
          </p:grpSpPr>
          <p:sp>
            <p:nvSpPr>
              <p:cNvPr id="11" name="Rektangel: afrundede hjørner 10">
                <a:extLst>
                  <a:ext uri="{FF2B5EF4-FFF2-40B4-BE49-F238E27FC236}">
                    <a16:creationId xmlns:a16="http://schemas.microsoft.com/office/drawing/2014/main" id="{D082002C-C234-AAD5-EB1F-E94D3F207168}"/>
                  </a:ext>
                </a:extLst>
              </p:cNvPr>
              <p:cNvSpPr/>
              <p:nvPr/>
            </p:nvSpPr>
            <p:spPr>
              <a:xfrm>
                <a:off x="4747" y="845857"/>
                <a:ext cx="1422558" cy="1127810"/>
              </a:xfrm>
              <a:prstGeom prst="roundRect">
                <a:avLst/>
              </a:prstGeom>
              <a:solidFill>
                <a:srgbClr val="367189"/>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12" name="Rektangel: afrundede hjørner 4">
                <a:extLst>
                  <a:ext uri="{FF2B5EF4-FFF2-40B4-BE49-F238E27FC236}">
                    <a16:creationId xmlns:a16="http://schemas.microsoft.com/office/drawing/2014/main" id="{DE16D5FE-AB83-C091-F7A8-FD1E66860C36}"/>
                  </a:ext>
                </a:extLst>
              </p:cNvPr>
              <p:cNvSpPr txBox="1"/>
              <p:nvPr/>
            </p:nvSpPr>
            <p:spPr>
              <a:xfrm>
                <a:off x="59802" y="900912"/>
                <a:ext cx="1312448" cy="101770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r>
                  <a:rPr lang="da-DK" sz="1500" b="1">
                    <a:solidFill>
                      <a:schemeClr val="bg1"/>
                    </a:solidFill>
                    <a:latin typeface="+mj-lt"/>
                  </a:rPr>
                  <a:t>Sletning</a:t>
                </a:r>
                <a:endParaRPr lang="da-DK" sz="1500">
                  <a:solidFill>
                    <a:schemeClr val="bg1"/>
                  </a:solidFill>
                  <a:latin typeface="+mj-lt"/>
                </a:endParaRPr>
              </a:p>
            </p:txBody>
          </p:sp>
        </p:grpSp>
        <p:sp>
          <p:nvSpPr>
            <p:cNvPr id="10" name="Tekstfelt 9">
              <a:extLst>
                <a:ext uri="{FF2B5EF4-FFF2-40B4-BE49-F238E27FC236}">
                  <a16:creationId xmlns:a16="http://schemas.microsoft.com/office/drawing/2014/main" id="{ABD02739-DCC5-A84C-56C1-452FD0851207}"/>
                </a:ext>
              </a:extLst>
            </p:cNvPr>
            <p:cNvSpPr txBox="1"/>
            <p:nvPr/>
          </p:nvSpPr>
          <p:spPr>
            <a:xfrm>
              <a:off x="962729" y="4562604"/>
              <a:ext cx="3317831" cy="369332"/>
            </a:xfrm>
            <a:prstGeom prst="rect">
              <a:avLst/>
            </a:prstGeom>
            <a:noFill/>
          </p:spPr>
          <p:txBody>
            <a:bodyPr wrap="none" rtlCol="0">
              <a:spAutoFit/>
            </a:bodyPr>
            <a:lstStyle/>
            <a:p>
              <a:r>
                <a:rPr lang="da-DK">
                  <a:solidFill>
                    <a:schemeClr val="tx1">
                      <a:lumMod val="85000"/>
                      <a:lumOff val="15000"/>
                    </a:schemeClr>
                  </a:solidFill>
                  <a:latin typeface="+mj-lt"/>
                </a:rPr>
                <a:t>Opfølgende verifikationskontroller</a:t>
              </a:r>
            </a:p>
          </p:txBody>
        </p:sp>
      </p:grpSp>
      <p:grpSp>
        <p:nvGrpSpPr>
          <p:cNvPr id="31" name="Gruppe 30">
            <a:extLst>
              <a:ext uri="{FF2B5EF4-FFF2-40B4-BE49-F238E27FC236}">
                <a16:creationId xmlns:a16="http://schemas.microsoft.com/office/drawing/2014/main" id="{80E40149-DF3A-B9F0-B055-A05D31983B80}"/>
              </a:ext>
            </a:extLst>
          </p:cNvPr>
          <p:cNvGrpSpPr/>
          <p:nvPr/>
        </p:nvGrpSpPr>
        <p:grpSpPr>
          <a:xfrm>
            <a:off x="3073430" y="2111504"/>
            <a:ext cx="1659328" cy="1832158"/>
            <a:chOff x="3073430" y="1672592"/>
            <a:chExt cx="1659328" cy="1832158"/>
          </a:xfrm>
          <a:solidFill>
            <a:srgbClr val="367189"/>
          </a:solidFill>
        </p:grpSpPr>
        <p:grpSp>
          <p:nvGrpSpPr>
            <p:cNvPr id="32" name="Gruppe 31">
              <a:extLst>
                <a:ext uri="{FF2B5EF4-FFF2-40B4-BE49-F238E27FC236}">
                  <a16:creationId xmlns:a16="http://schemas.microsoft.com/office/drawing/2014/main" id="{8CBE9A8B-37EC-7CE6-218E-1F2EF5D50EF5}"/>
                </a:ext>
              </a:extLst>
            </p:cNvPr>
            <p:cNvGrpSpPr/>
            <p:nvPr/>
          </p:nvGrpSpPr>
          <p:grpSpPr>
            <a:xfrm>
              <a:off x="3073430" y="1672592"/>
              <a:ext cx="1197396" cy="882148"/>
              <a:chOff x="4747" y="845857"/>
              <a:chExt cx="1422558" cy="1127810"/>
            </a:xfrm>
            <a:grpFill/>
            <a:scene3d>
              <a:camera prst="orthographicFront"/>
              <a:lightRig rig="flat" dir="t"/>
            </a:scene3d>
          </p:grpSpPr>
          <p:sp>
            <p:nvSpPr>
              <p:cNvPr id="34" name="Rektangel: afrundede hjørner 33">
                <a:extLst>
                  <a:ext uri="{FF2B5EF4-FFF2-40B4-BE49-F238E27FC236}">
                    <a16:creationId xmlns:a16="http://schemas.microsoft.com/office/drawing/2014/main" id="{4014302B-219C-FEE3-4B2A-40C00EA3DC65}"/>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35" name="Rektangel: afrundede hjørner 4">
                <a:extLst>
                  <a:ext uri="{FF2B5EF4-FFF2-40B4-BE49-F238E27FC236}">
                    <a16:creationId xmlns:a16="http://schemas.microsoft.com/office/drawing/2014/main" id="{4AFAD968-C9A0-B3E7-4A7D-B6394FD14453}"/>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endParaRPr lang="da-DK" sz="1500" b="1">
                  <a:latin typeface="+mj-lt"/>
                </a:endParaRPr>
              </a:p>
              <a:p>
                <a:pPr algn="ctr" defTabSz="711236">
                  <a:lnSpc>
                    <a:spcPct val="90000"/>
                  </a:lnSpc>
                  <a:spcAft>
                    <a:spcPct val="35000"/>
                  </a:spcAft>
                </a:pPr>
                <a:r>
                  <a:rPr lang="da-DK" sz="1500" b="1">
                    <a:latin typeface="+mj-lt"/>
                  </a:rPr>
                  <a:t>ISO27001</a:t>
                </a:r>
                <a:br>
                  <a:rPr lang="da-DK" sz="1500" b="1">
                    <a:latin typeface="+mj-lt"/>
                  </a:rPr>
                </a:br>
                <a:endParaRPr lang="da-DK" sz="1500">
                  <a:latin typeface="+mj-lt"/>
                </a:endParaRPr>
              </a:p>
            </p:txBody>
          </p:sp>
        </p:grpSp>
        <p:sp>
          <p:nvSpPr>
            <p:cNvPr id="33" name="Pil: højre 32">
              <a:extLst>
                <a:ext uri="{FF2B5EF4-FFF2-40B4-BE49-F238E27FC236}">
                  <a16:creationId xmlns:a16="http://schemas.microsoft.com/office/drawing/2014/main" id="{8156BF98-CCDE-EABC-1C89-F4DA9C6FB953}"/>
                </a:ext>
              </a:extLst>
            </p:cNvPr>
            <p:cNvSpPr/>
            <p:nvPr/>
          </p:nvSpPr>
          <p:spPr>
            <a:xfrm rot="2876119">
              <a:off x="4116231" y="2888223"/>
              <a:ext cx="1012948" cy="220106"/>
            </a:xfrm>
            <a:prstGeom prst="rightArrow">
              <a:avLst/>
            </a:prstGeom>
            <a:grp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sp>
        <p:nvSpPr>
          <p:cNvPr id="51" name="Rektangel: afrundede hjørner 50">
            <a:extLst>
              <a:ext uri="{FF2B5EF4-FFF2-40B4-BE49-F238E27FC236}">
                <a16:creationId xmlns:a16="http://schemas.microsoft.com/office/drawing/2014/main" id="{4273F2C8-82A9-A8FA-FE22-044814368001}"/>
              </a:ext>
            </a:extLst>
          </p:cNvPr>
          <p:cNvSpPr/>
          <p:nvPr/>
        </p:nvSpPr>
        <p:spPr>
          <a:xfrm>
            <a:off x="4456298" y="4023495"/>
            <a:ext cx="2992253" cy="736021"/>
          </a:xfrm>
          <a:prstGeom prst="roundRect">
            <a:avLst/>
          </a:prstGeom>
          <a:solidFill>
            <a:srgbClr val="9CC7D8"/>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500" b="1">
                <a:solidFill>
                  <a:schemeClr val="tx1"/>
                </a:solidFill>
              </a:rPr>
              <a:t>Compliancedokumentation</a:t>
            </a:r>
            <a:endParaRPr lang="da-DK" sz="1500" b="1">
              <a:solidFill>
                <a:schemeClr val="tx1"/>
              </a:solidFill>
              <a:latin typeface="+mj-lt"/>
            </a:endParaRPr>
          </a:p>
        </p:txBody>
      </p:sp>
      <p:sp>
        <p:nvSpPr>
          <p:cNvPr id="55" name="Kombinationstegning: figur 54">
            <a:extLst>
              <a:ext uri="{FF2B5EF4-FFF2-40B4-BE49-F238E27FC236}">
                <a16:creationId xmlns:a16="http://schemas.microsoft.com/office/drawing/2014/main" id="{297D01FB-0FA7-BB26-6193-E171AB72E4C0}"/>
              </a:ext>
            </a:extLst>
          </p:cNvPr>
          <p:cNvSpPr/>
          <p:nvPr/>
        </p:nvSpPr>
        <p:spPr>
          <a:xfrm>
            <a:off x="3989294" y="3007840"/>
            <a:ext cx="3726006" cy="2210614"/>
          </a:xfrm>
          <a:custGeom>
            <a:avLst/>
            <a:gdLst>
              <a:gd name="connsiteX0" fmla="*/ 0 w 5531005"/>
              <a:gd name="connsiteY0" fmla="*/ 0 h 2698596"/>
              <a:gd name="connsiteX1" fmla="*/ 4516244 w 5531005"/>
              <a:gd name="connsiteY1" fmla="*/ 1349298 h 2698596"/>
              <a:gd name="connsiteX2" fmla="*/ 5531005 w 5531005"/>
              <a:gd name="connsiteY2" fmla="*/ 2698596 h 2698596"/>
              <a:gd name="connsiteX0" fmla="*/ 0 w 5531005"/>
              <a:gd name="connsiteY0" fmla="*/ 0 h 2698596"/>
              <a:gd name="connsiteX1" fmla="*/ 4026794 w 5531005"/>
              <a:gd name="connsiteY1" fmla="*/ 1271197 h 2698596"/>
              <a:gd name="connsiteX2" fmla="*/ 5531005 w 5531005"/>
              <a:gd name="connsiteY2" fmla="*/ 2698596 h 2698596"/>
              <a:gd name="connsiteX0" fmla="*/ 0 w 5397518"/>
              <a:gd name="connsiteY0" fmla="*/ 0 h 2799012"/>
              <a:gd name="connsiteX1" fmla="*/ 4026794 w 5397518"/>
              <a:gd name="connsiteY1" fmla="*/ 1271197 h 2799012"/>
              <a:gd name="connsiteX2" fmla="*/ 5397518 w 5397518"/>
              <a:gd name="connsiteY2" fmla="*/ 2799012 h 2799012"/>
              <a:gd name="connsiteX0" fmla="*/ 0 w 5397518"/>
              <a:gd name="connsiteY0" fmla="*/ 0 h 2799012"/>
              <a:gd name="connsiteX1" fmla="*/ 3782069 w 5397518"/>
              <a:gd name="connsiteY1" fmla="*/ 1036892 h 2799012"/>
              <a:gd name="connsiteX2" fmla="*/ 5397518 w 5397518"/>
              <a:gd name="connsiteY2" fmla="*/ 2799012 h 2799012"/>
            </a:gdLst>
            <a:ahLst/>
            <a:cxnLst>
              <a:cxn ang="0">
                <a:pos x="connsiteX0" y="connsiteY0"/>
              </a:cxn>
              <a:cxn ang="0">
                <a:pos x="connsiteX1" y="connsiteY1"/>
              </a:cxn>
              <a:cxn ang="0">
                <a:pos x="connsiteX2" y="connsiteY2"/>
              </a:cxn>
            </a:cxnLst>
            <a:rect l="l" t="t" r="r" b="b"/>
            <a:pathLst>
              <a:path w="5397518" h="2799012">
                <a:moveTo>
                  <a:pt x="0" y="0"/>
                </a:moveTo>
                <a:cubicBezTo>
                  <a:pt x="1797205" y="449766"/>
                  <a:pt x="2882483" y="570390"/>
                  <a:pt x="3782069" y="1036892"/>
                </a:cubicBezTo>
                <a:cubicBezTo>
                  <a:pt x="4681655" y="1503394"/>
                  <a:pt x="5351054" y="2349246"/>
                  <a:pt x="5397518" y="2799012"/>
                </a:cubicBezTo>
              </a:path>
            </a:pathLst>
          </a:custGeom>
          <a:noFill/>
          <a:ln w="34925">
            <a:solidFill>
              <a:srgbClr val="E2007A"/>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88605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86EE0-F6F7-03DD-5278-6127C0029B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AF8012-B7DB-DCDC-37F4-72042314BB8A}"/>
              </a:ext>
            </a:extLst>
          </p:cNvPr>
          <p:cNvSpPr>
            <a:spLocks noGrp="1"/>
          </p:cNvSpPr>
          <p:nvPr>
            <p:ph type="title"/>
          </p:nvPr>
        </p:nvSpPr>
        <p:spPr/>
        <p:txBody>
          <a:bodyPr/>
          <a:lstStyle/>
          <a:p>
            <a:r>
              <a:rPr lang="da-DK" sz="3200"/>
              <a:t>Compliancedokumentation</a:t>
            </a:r>
          </a:p>
        </p:txBody>
      </p:sp>
      <p:grpSp>
        <p:nvGrpSpPr>
          <p:cNvPr id="4" name="Gruppe 3">
            <a:extLst>
              <a:ext uri="{FF2B5EF4-FFF2-40B4-BE49-F238E27FC236}">
                <a16:creationId xmlns:a16="http://schemas.microsoft.com/office/drawing/2014/main" id="{7071A9F3-8E33-080B-9992-500FCAE87303}"/>
              </a:ext>
            </a:extLst>
          </p:cNvPr>
          <p:cNvGrpSpPr/>
          <p:nvPr/>
        </p:nvGrpSpPr>
        <p:grpSpPr>
          <a:xfrm>
            <a:off x="4732847" y="4030025"/>
            <a:ext cx="2804300" cy="1104045"/>
            <a:chOff x="4711976" y="3848781"/>
            <a:chExt cx="2804300" cy="1104045"/>
          </a:xfrm>
        </p:grpSpPr>
        <p:sp>
          <p:nvSpPr>
            <p:cNvPr id="16" name="Ligebenet trapez 15">
              <a:extLst>
                <a:ext uri="{FF2B5EF4-FFF2-40B4-BE49-F238E27FC236}">
                  <a16:creationId xmlns:a16="http://schemas.microsoft.com/office/drawing/2014/main" id="{0DD5C8EB-9A1F-3B5F-E1D6-966ED039F688}"/>
                </a:ext>
              </a:extLst>
            </p:cNvPr>
            <p:cNvSpPr/>
            <p:nvPr/>
          </p:nvSpPr>
          <p:spPr>
            <a:xfrm>
              <a:off x="4711976" y="3848781"/>
              <a:ext cx="2804300" cy="1104045"/>
            </a:xfrm>
            <a:prstGeom prst="trapezoid">
              <a:avLst>
                <a:gd name="adj" fmla="val 59250"/>
              </a:avLst>
            </a:prstGeom>
            <a:solidFill>
              <a:srgbClr val="89AAA3"/>
            </a:solid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7" name="Tekstfelt 16">
              <a:extLst>
                <a:ext uri="{FF2B5EF4-FFF2-40B4-BE49-F238E27FC236}">
                  <a16:creationId xmlns:a16="http://schemas.microsoft.com/office/drawing/2014/main" id="{FE923A89-7F03-7459-646C-F32D4277D564}"/>
                </a:ext>
              </a:extLst>
            </p:cNvPr>
            <p:cNvSpPr txBox="1"/>
            <p:nvPr/>
          </p:nvSpPr>
          <p:spPr>
            <a:xfrm>
              <a:off x="4908695" y="4217799"/>
              <a:ext cx="237459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rPr>
                <a:t>Emnepolitikker</a:t>
              </a:r>
            </a:p>
          </p:txBody>
        </p:sp>
      </p:grpSp>
      <p:grpSp>
        <p:nvGrpSpPr>
          <p:cNvPr id="5" name="Gruppe 4">
            <a:extLst>
              <a:ext uri="{FF2B5EF4-FFF2-40B4-BE49-F238E27FC236}">
                <a16:creationId xmlns:a16="http://schemas.microsoft.com/office/drawing/2014/main" id="{3F529486-8CB7-7808-6BD5-27CDF9E3F778}"/>
              </a:ext>
            </a:extLst>
          </p:cNvPr>
          <p:cNvGrpSpPr/>
          <p:nvPr/>
        </p:nvGrpSpPr>
        <p:grpSpPr>
          <a:xfrm>
            <a:off x="3969798" y="5344914"/>
            <a:ext cx="4330396" cy="1050433"/>
            <a:chOff x="3948927" y="5163670"/>
            <a:chExt cx="4330396" cy="1050433"/>
          </a:xfrm>
        </p:grpSpPr>
        <p:sp>
          <p:nvSpPr>
            <p:cNvPr id="14" name="Ligebenet trapez 13">
              <a:extLst>
                <a:ext uri="{FF2B5EF4-FFF2-40B4-BE49-F238E27FC236}">
                  <a16:creationId xmlns:a16="http://schemas.microsoft.com/office/drawing/2014/main" id="{4299F587-1D32-7649-DE41-7470D8C4B666}"/>
                </a:ext>
              </a:extLst>
            </p:cNvPr>
            <p:cNvSpPr/>
            <p:nvPr/>
          </p:nvSpPr>
          <p:spPr>
            <a:xfrm>
              <a:off x="3948927" y="5163670"/>
              <a:ext cx="4330396" cy="1050433"/>
            </a:xfrm>
            <a:prstGeom prst="trapezoid">
              <a:avLst>
                <a:gd name="adj" fmla="val 59465"/>
              </a:avLst>
            </a:prstGeom>
            <a:solidFill>
              <a:srgbClr val="466D6D"/>
            </a:solid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5" name="Tekstfelt 14">
              <a:extLst>
                <a:ext uri="{FF2B5EF4-FFF2-40B4-BE49-F238E27FC236}">
                  <a16:creationId xmlns:a16="http://schemas.microsoft.com/office/drawing/2014/main" id="{31AD13AD-A23A-A7B1-828C-2B792AE95958}"/>
                </a:ext>
              </a:extLst>
            </p:cNvPr>
            <p:cNvSpPr txBox="1"/>
            <p:nvPr/>
          </p:nvSpPr>
          <p:spPr>
            <a:xfrm>
              <a:off x="4446755" y="5536557"/>
              <a:ext cx="340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rPr>
                <a:t>Procedure / Instrukser / Vejledning</a:t>
              </a:r>
            </a:p>
          </p:txBody>
        </p:sp>
      </p:grpSp>
      <p:grpSp>
        <p:nvGrpSpPr>
          <p:cNvPr id="6" name="Gruppe 5">
            <a:extLst>
              <a:ext uri="{FF2B5EF4-FFF2-40B4-BE49-F238E27FC236}">
                <a16:creationId xmlns:a16="http://schemas.microsoft.com/office/drawing/2014/main" id="{936381BA-457C-6146-2AFF-09FFEF642952}"/>
              </a:ext>
            </a:extLst>
          </p:cNvPr>
          <p:cNvGrpSpPr/>
          <p:nvPr/>
        </p:nvGrpSpPr>
        <p:grpSpPr>
          <a:xfrm>
            <a:off x="5474004" y="2590771"/>
            <a:ext cx="1291606" cy="1223671"/>
            <a:chOff x="5453133" y="2409527"/>
            <a:chExt cx="1291606" cy="1223671"/>
          </a:xfrm>
        </p:grpSpPr>
        <p:sp>
          <p:nvSpPr>
            <p:cNvPr id="12" name="Ligebenet trekant 11">
              <a:extLst>
                <a:ext uri="{FF2B5EF4-FFF2-40B4-BE49-F238E27FC236}">
                  <a16:creationId xmlns:a16="http://schemas.microsoft.com/office/drawing/2014/main" id="{A9FABFBB-E4ED-EE20-66D3-89F9C92E3BAF}"/>
                </a:ext>
              </a:extLst>
            </p:cNvPr>
            <p:cNvSpPr/>
            <p:nvPr/>
          </p:nvSpPr>
          <p:spPr>
            <a:xfrm>
              <a:off x="5453133" y="2409527"/>
              <a:ext cx="1291606" cy="1223671"/>
            </a:xfrm>
            <a:prstGeom prst="triangle">
              <a:avLst/>
            </a:prstGeom>
            <a:solidFill>
              <a:srgbClr val="699388"/>
            </a:solid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 name="Tekstfelt 12">
              <a:extLst>
                <a:ext uri="{FF2B5EF4-FFF2-40B4-BE49-F238E27FC236}">
                  <a16:creationId xmlns:a16="http://schemas.microsoft.com/office/drawing/2014/main" id="{DDC3FF71-481F-32F4-3DD9-E5186F1056E3}"/>
                </a:ext>
              </a:extLst>
            </p:cNvPr>
            <p:cNvSpPr txBox="1"/>
            <p:nvPr/>
          </p:nvSpPr>
          <p:spPr>
            <a:xfrm>
              <a:off x="5633505" y="3114231"/>
              <a:ext cx="924979"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Light" panose="020F0302020204030204"/>
                  <a:ea typeface="+mn-ea"/>
                  <a:cs typeface="Arial" panose="020B0604020202020204" pitchFamily="34" charset="0"/>
                </a:rPr>
                <a:t>Politik</a:t>
              </a:r>
            </a:p>
          </p:txBody>
        </p:sp>
      </p:grpSp>
      <p:grpSp>
        <p:nvGrpSpPr>
          <p:cNvPr id="7" name="Gruppe 6">
            <a:extLst>
              <a:ext uri="{FF2B5EF4-FFF2-40B4-BE49-F238E27FC236}">
                <a16:creationId xmlns:a16="http://schemas.microsoft.com/office/drawing/2014/main" id="{00970EE3-DC24-9DF5-E0EB-607365F3008B}"/>
              </a:ext>
            </a:extLst>
          </p:cNvPr>
          <p:cNvGrpSpPr/>
          <p:nvPr/>
        </p:nvGrpSpPr>
        <p:grpSpPr>
          <a:xfrm>
            <a:off x="7283936" y="3917869"/>
            <a:ext cx="1388679" cy="2477478"/>
            <a:chOff x="7263065" y="3736625"/>
            <a:chExt cx="1388679" cy="2477478"/>
          </a:xfrm>
        </p:grpSpPr>
        <p:cxnSp>
          <p:nvCxnSpPr>
            <p:cNvPr id="8" name="Lige pilforbindelse 7">
              <a:extLst>
                <a:ext uri="{FF2B5EF4-FFF2-40B4-BE49-F238E27FC236}">
                  <a16:creationId xmlns:a16="http://schemas.microsoft.com/office/drawing/2014/main" id="{ADF1607A-7D8A-A2C3-A795-19D292ADA2BE}"/>
                </a:ext>
              </a:extLst>
            </p:cNvPr>
            <p:cNvCxnSpPr>
              <a:cxnSpLocks/>
            </p:cNvCxnSpPr>
            <p:nvPr/>
          </p:nvCxnSpPr>
          <p:spPr>
            <a:xfrm>
              <a:off x="7263065" y="3805708"/>
              <a:ext cx="1388679" cy="2408395"/>
            </a:xfrm>
            <a:prstGeom prst="straightConnector1">
              <a:avLst/>
            </a:prstGeom>
            <a:ln>
              <a:solidFill>
                <a:srgbClr val="CF2C7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kstfelt 8">
              <a:extLst>
                <a:ext uri="{FF2B5EF4-FFF2-40B4-BE49-F238E27FC236}">
                  <a16:creationId xmlns:a16="http://schemas.microsoft.com/office/drawing/2014/main" id="{FFFA5B8B-625E-7C45-EC68-AF8E9F8EE1C0}"/>
                </a:ext>
              </a:extLst>
            </p:cNvPr>
            <p:cNvSpPr txBox="1"/>
            <p:nvPr/>
          </p:nvSpPr>
          <p:spPr>
            <a:xfrm rot="3583077">
              <a:off x="6885807" y="4679464"/>
              <a:ext cx="22550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srgbClr val="CF2C79"/>
                  </a:solidFill>
                  <a:effectLst/>
                  <a:uLnTx/>
                  <a:uFillTx/>
                  <a:latin typeface="Calibri" panose="020F0502020204030204"/>
                  <a:ea typeface="+mn-ea"/>
                  <a:cs typeface="+mn-cs"/>
                </a:rPr>
                <a:t>Verifikationskontroller</a:t>
              </a:r>
            </a:p>
          </p:txBody>
        </p:sp>
      </p:grpSp>
      <p:grpSp>
        <p:nvGrpSpPr>
          <p:cNvPr id="18" name="Gruppe 17">
            <a:extLst>
              <a:ext uri="{FF2B5EF4-FFF2-40B4-BE49-F238E27FC236}">
                <a16:creationId xmlns:a16="http://schemas.microsoft.com/office/drawing/2014/main" id="{A025085B-37CB-0BCA-9F6C-18B264591009}"/>
              </a:ext>
            </a:extLst>
          </p:cNvPr>
          <p:cNvGrpSpPr/>
          <p:nvPr/>
        </p:nvGrpSpPr>
        <p:grpSpPr>
          <a:xfrm>
            <a:off x="330701" y="2668342"/>
            <a:ext cx="3696711" cy="3524665"/>
            <a:chOff x="832340" y="2531662"/>
            <a:chExt cx="3696711" cy="3524665"/>
          </a:xfrm>
        </p:grpSpPr>
        <p:sp>
          <p:nvSpPr>
            <p:cNvPr id="19" name="Tekstfelt 18">
              <a:extLst>
                <a:ext uri="{FF2B5EF4-FFF2-40B4-BE49-F238E27FC236}">
                  <a16:creationId xmlns:a16="http://schemas.microsoft.com/office/drawing/2014/main" id="{6B58232F-4A5C-A2D7-7AD5-5947671CF7D4}"/>
                </a:ext>
              </a:extLst>
            </p:cNvPr>
            <p:cNvSpPr txBox="1"/>
            <p:nvPr/>
          </p:nvSpPr>
          <p:spPr>
            <a:xfrm>
              <a:off x="861300" y="3756134"/>
              <a:ext cx="3490705"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rPr>
                <a:t>Emnespecifikke politikker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rPr>
                <a:t>Konkrete sikringstiltag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Light" panose="020F0302020204030204"/>
                  <a:ea typeface="+mn-ea"/>
                  <a:cs typeface="+mn-cs"/>
                </a:rPr>
                <a:t>m</a:t>
              </a:r>
              <a:r>
                <a:rPr kumimoji="0" lang="da-DK" sz="1800" b="0"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rPr>
                <a:t>ed klar ansvars- og rollefordeling</a:t>
              </a:r>
            </a:p>
          </p:txBody>
        </p:sp>
        <p:sp>
          <p:nvSpPr>
            <p:cNvPr id="20" name="Tekstfelt 19">
              <a:extLst>
                <a:ext uri="{FF2B5EF4-FFF2-40B4-BE49-F238E27FC236}">
                  <a16:creationId xmlns:a16="http://schemas.microsoft.com/office/drawing/2014/main" id="{561EE11F-05BF-5EFA-039F-2BEF6BBF18D1}"/>
                </a:ext>
              </a:extLst>
            </p:cNvPr>
            <p:cNvSpPr txBox="1"/>
            <p:nvPr/>
          </p:nvSpPr>
          <p:spPr>
            <a:xfrm>
              <a:off x="861300" y="2531662"/>
              <a:ext cx="3667751"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a:ln>
                    <a:noFill/>
                  </a:ln>
                  <a:solidFill>
                    <a:prstClr val="black"/>
                  </a:solidFill>
                  <a:effectLst/>
                  <a:uLnTx/>
                  <a:uFillTx/>
                  <a:latin typeface="Calibri Light" panose="020F0302020204030204"/>
                  <a:cs typeface="Sarabun"/>
                </a:rPr>
                <a:t>Overordnede politikker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Light" panose="020F0302020204030204"/>
                  <a:cs typeface="Sarabun"/>
                </a:rPr>
                <a:t>Sætter rammen og omfang af compliancedokumentation</a:t>
              </a:r>
            </a:p>
          </p:txBody>
        </p:sp>
        <p:sp>
          <p:nvSpPr>
            <p:cNvPr id="21" name="Tekstfelt 20">
              <a:extLst>
                <a:ext uri="{FF2B5EF4-FFF2-40B4-BE49-F238E27FC236}">
                  <a16:creationId xmlns:a16="http://schemas.microsoft.com/office/drawing/2014/main" id="{F0BD1A27-9489-4826-85CA-46501A78659F}"/>
                </a:ext>
              </a:extLst>
            </p:cNvPr>
            <p:cNvSpPr txBox="1"/>
            <p:nvPr/>
          </p:nvSpPr>
          <p:spPr>
            <a:xfrm>
              <a:off x="832340" y="5132997"/>
              <a:ext cx="3177088"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rPr>
                <a:t>Procedurer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rPr>
                <a:t>Hvordan en opgave udføres  - hjælp til modtageren</a:t>
              </a:r>
            </a:p>
          </p:txBody>
        </p:sp>
      </p:grpSp>
      <p:grpSp>
        <p:nvGrpSpPr>
          <p:cNvPr id="22" name="Gruppe 21">
            <a:extLst>
              <a:ext uri="{FF2B5EF4-FFF2-40B4-BE49-F238E27FC236}">
                <a16:creationId xmlns:a16="http://schemas.microsoft.com/office/drawing/2014/main" id="{1E4BAA2A-AA41-C591-E094-3E5E54B22988}"/>
              </a:ext>
            </a:extLst>
          </p:cNvPr>
          <p:cNvGrpSpPr/>
          <p:nvPr/>
        </p:nvGrpSpPr>
        <p:grpSpPr>
          <a:xfrm>
            <a:off x="8765773" y="2703960"/>
            <a:ext cx="2237920" cy="3691387"/>
            <a:chOff x="9540000" y="2472276"/>
            <a:chExt cx="2237920" cy="3691387"/>
          </a:xfrm>
        </p:grpSpPr>
        <p:sp>
          <p:nvSpPr>
            <p:cNvPr id="23" name="Tekstfelt 22">
              <a:extLst>
                <a:ext uri="{FF2B5EF4-FFF2-40B4-BE49-F238E27FC236}">
                  <a16:creationId xmlns:a16="http://schemas.microsoft.com/office/drawing/2014/main" id="{4C1E3A99-D57D-89E9-981B-91E03EE6C93D}"/>
                </a:ext>
              </a:extLst>
            </p:cNvPr>
            <p:cNvSpPr txBox="1"/>
            <p:nvPr/>
          </p:nvSpPr>
          <p:spPr>
            <a:xfrm>
              <a:off x="9540000" y="2472276"/>
              <a:ext cx="2199769" cy="123110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Arial" panose="020B0604020202020204" pitchFamily="34" charset="0"/>
                </a:rPr>
                <a:t>Overordnet mål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Hvorfor?</a:t>
              </a:r>
              <a:b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b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Virksomhedens mål og virke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(Strategisk)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endParaRPr>
            </a:p>
          </p:txBody>
        </p:sp>
        <p:sp>
          <p:nvSpPr>
            <p:cNvPr id="24" name="Tekstfelt 23">
              <a:extLst>
                <a:ext uri="{FF2B5EF4-FFF2-40B4-BE49-F238E27FC236}">
                  <a16:creationId xmlns:a16="http://schemas.microsoft.com/office/drawing/2014/main" id="{595915F1-25B5-E5FA-FE05-123A99012969}"/>
                </a:ext>
              </a:extLst>
            </p:cNvPr>
            <p:cNvSpPr txBox="1"/>
            <p:nvPr/>
          </p:nvSpPr>
          <p:spPr>
            <a:xfrm>
              <a:off x="9540000" y="3755268"/>
              <a:ext cx="1753493" cy="10156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Arial" panose="020B0604020202020204" pitchFamily="34" charset="0"/>
                </a:rPr>
                <a:t>Sikkerhedsniveau</a:t>
              </a:r>
              <a:endParaRPr kumimoji="0" lang="da-DK" sz="1600" b="1"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Hvad  / Hvem?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Målrettet information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(Taktisk)</a:t>
              </a:r>
            </a:p>
          </p:txBody>
        </p:sp>
        <p:sp>
          <p:nvSpPr>
            <p:cNvPr id="25" name="Tekstfelt 24">
              <a:extLst>
                <a:ext uri="{FF2B5EF4-FFF2-40B4-BE49-F238E27FC236}">
                  <a16:creationId xmlns:a16="http://schemas.microsoft.com/office/drawing/2014/main" id="{065A7418-69D6-8E91-3329-750E6632D75F}"/>
                </a:ext>
              </a:extLst>
            </p:cNvPr>
            <p:cNvSpPr txBox="1"/>
            <p:nvPr/>
          </p:nvSpPr>
          <p:spPr>
            <a:xfrm>
              <a:off x="9540000" y="5148000"/>
              <a:ext cx="2237920" cy="10156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800" b="1"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Arial" panose="020B0604020202020204" pitchFamily="34" charset="0"/>
                </a:rPr>
                <a:t>Understøtte udførelse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Hvordan?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Støtte i dagligdagen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rPr>
                <a:t>(Operationelt)</a:t>
              </a:r>
            </a:p>
          </p:txBody>
        </p:sp>
      </p:grpSp>
      <p:grpSp>
        <p:nvGrpSpPr>
          <p:cNvPr id="10" name="Gruppe 9">
            <a:extLst>
              <a:ext uri="{FF2B5EF4-FFF2-40B4-BE49-F238E27FC236}">
                <a16:creationId xmlns:a16="http://schemas.microsoft.com/office/drawing/2014/main" id="{F10F7C23-4E29-BE3C-13B9-BDCAD470F637}"/>
              </a:ext>
            </a:extLst>
          </p:cNvPr>
          <p:cNvGrpSpPr/>
          <p:nvPr/>
        </p:nvGrpSpPr>
        <p:grpSpPr>
          <a:xfrm>
            <a:off x="3604596" y="1724890"/>
            <a:ext cx="1197396" cy="882148"/>
            <a:chOff x="4747" y="845857"/>
            <a:chExt cx="1422558" cy="1127810"/>
          </a:xfrm>
          <a:solidFill>
            <a:srgbClr val="367189"/>
          </a:solidFill>
          <a:scene3d>
            <a:camera prst="orthographicFront"/>
            <a:lightRig rig="flat" dir="t"/>
          </a:scene3d>
        </p:grpSpPr>
        <p:sp>
          <p:nvSpPr>
            <p:cNvPr id="26" name="Rektangel: afrundede hjørner 25">
              <a:extLst>
                <a:ext uri="{FF2B5EF4-FFF2-40B4-BE49-F238E27FC236}">
                  <a16:creationId xmlns:a16="http://schemas.microsoft.com/office/drawing/2014/main" id="{2E1E5EAB-BB62-7795-FDD0-1A8634CF9560}"/>
                </a:ext>
              </a:extLst>
            </p:cNvPr>
            <p:cNvSpPr/>
            <p:nvPr/>
          </p:nvSpPr>
          <p:spPr>
            <a:xfrm>
              <a:off x="4747" y="845857"/>
              <a:ext cx="1422558" cy="112781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da-DK"/>
            </a:p>
          </p:txBody>
        </p:sp>
        <p:sp>
          <p:nvSpPr>
            <p:cNvPr id="27" name="Rektangel: afrundede hjørner 4">
              <a:extLst>
                <a:ext uri="{FF2B5EF4-FFF2-40B4-BE49-F238E27FC236}">
                  <a16:creationId xmlns:a16="http://schemas.microsoft.com/office/drawing/2014/main" id="{385A80CE-9AFA-41A3-D45D-A811ABC17153}"/>
                </a:ext>
              </a:extLst>
            </p:cNvPr>
            <p:cNvSpPr txBox="1"/>
            <p:nvPr/>
          </p:nvSpPr>
          <p:spPr>
            <a:xfrm>
              <a:off x="59802" y="900912"/>
              <a:ext cx="1312448" cy="10177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36">
                <a:lnSpc>
                  <a:spcPct val="90000"/>
                </a:lnSpc>
                <a:spcAft>
                  <a:spcPct val="35000"/>
                </a:spcAft>
              </a:pPr>
              <a:endParaRPr lang="da-DK" sz="1500" b="1">
                <a:latin typeface="+mj-lt"/>
              </a:endParaRPr>
            </a:p>
            <a:p>
              <a:pPr algn="ctr" defTabSz="711236">
                <a:lnSpc>
                  <a:spcPct val="90000"/>
                </a:lnSpc>
                <a:spcAft>
                  <a:spcPct val="35000"/>
                </a:spcAft>
              </a:pPr>
              <a:r>
                <a:rPr lang="da-DK" sz="1500" b="1">
                  <a:latin typeface="+mj-lt"/>
                </a:rPr>
                <a:t>ISO27001</a:t>
              </a:r>
            </a:p>
            <a:p>
              <a:pPr algn="ctr" defTabSz="711236">
                <a:lnSpc>
                  <a:spcPct val="90000"/>
                </a:lnSpc>
                <a:spcAft>
                  <a:spcPct val="35000"/>
                </a:spcAft>
              </a:pPr>
              <a:endParaRPr lang="da-DK" sz="1500">
                <a:latin typeface="+mj-lt"/>
              </a:endParaRPr>
            </a:p>
          </p:txBody>
        </p:sp>
      </p:grpSp>
      <p:sp>
        <p:nvSpPr>
          <p:cNvPr id="11" name="Pil: højre 10">
            <a:extLst>
              <a:ext uri="{FF2B5EF4-FFF2-40B4-BE49-F238E27FC236}">
                <a16:creationId xmlns:a16="http://schemas.microsoft.com/office/drawing/2014/main" id="{F2ED9A5F-F78B-A486-96F9-46D757681D03}"/>
              </a:ext>
            </a:extLst>
          </p:cNvPr>
          <p:cNvSpPr/>
          <p:nvPr/>
        </p:nvSpPr>
        <p:spPr>
          <a:xfrm rot="2744300">
            <a:off x="4706113" y="2877207"/>
            <a:ext cx="1012948" cy="220106"/>
          </a:xfrm>
          <a:prstGeom prst="rightArrow">
            <a:avLst/>
          </a:prstGeom>
          <a:solidFill>
            <a:srgbClr val="367189"/>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28" name="Pil: højre 27">
            <a:extLst>
              <a:ext uri="{FF2B5EF4-FFF2-40B4-BE49-F238E27FC236}">
                <a16:creationId xmlns:a16="http://schemas.microsoft.com/office/drawing/2014/main" id="{E15B489B-E2C8-8AA7-A267-BD7839FE0899}"/>
              </a:ext>
            </a:extLst>
          </p:cNvPr>
          <p:cNvSpPr/>
          <p:nvPr/>
        </p:nvSpPr>
        <p:spPr>
          <a:xfrm rot="2876119">
            <a:off x="3805410" y="3222119"/>
            <a:ext cx="1660072" cy="220106"/>
          </a:xfrm>
          <a:prstGeom prst="rightArrow">
            <a:avLst/>
          </a:prstGeom>
          <a:solidFill>
            <a:srgbClr val="367189"/>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spTree>
    <p:extLst>
      <p:ext uri="{BB962C8B-B14F-4D97-AF65-F5344CB8AC3E}">
        <p14:creationId xmlns:p14="http://schemas.microsoft.com/office/powerpoint/2010/main" val="419485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3ABBA-3DA2-4F77-52D6-FA83544C1EB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7AD5549-3770-547C-4BB9-D22A16BA7C4D}"/>
              </a:ext>
            </a:extLst>
          </p:cNvPr>
          <p:cNvSpPr>
            <a:spLocks noGrp="1"/>
          </p:cNvSpPr>
          <p:nvPr>
            <p:ph type="title"/>
          </p:nvPr>
        </p:nvSpPr>
        <p:spPr/>
        <p:txBody>
          <a:bodyPr lIns="91440" tIns="45720" rIns="91440" bIns="45720" anchor="t" anchorCtr="0">
            <a:normAutofit/>
          </a:bodyPr>
          <a:lstStyle/>
          <a:p>
            <a:r>
              <a:rPr lang="da-DK">
                <a:cs typeface="Sarabun"/>
              </a:rPr>
              <a:t>Procescyklus</a:t>
            </a:r>
          </a:p>
        </p:txBody>
      </p:sp>
      <p:graphicFrame>
        <p:nvGraphicFramePr>
          <p:cNvPr id="6" name="Pladsholder til indhold 5">
            <a:extLst>
              <a:ext uri="{FF2B5EF4-FFF2-40B4-BE49-F238E27FC236}">
                <a16:creationId xmlns:a16="http://schemas.microsoft.com/office/drawing/2014/main" id="{3D6B5511-4046-8D84-9C4C-B37F06697AF5}"/>
              </a:ext>
            </a:extLst>
          </p:cNvPr>
          <p:cNvGraphicFramePr>
            <a:graphicFrameLocks noGrp="1"/>
          </p:cNvGraphicFramePr>
          <p:nvPr>
            <p:ph idx="10"/>
            <p:extLst>
              <p:ext uri="{D42A27DB-BD31-4B8C-83A1-F6EECF244321}">
                <p14:modId xmlns:p14="http://schemas.microsoft.com/office/powerpoint/2010/main" val="2356069099"/>
              </p:ext>
            </p:extLst>
          </p:nvPr>
        </p:nvGraphicFramePr>
        <p:xfrm>
          <a:off x="1207008" y="1269507"/>
          <a:ext cx="10984992" cy="5463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4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734E0-87FB-6A7E-04DB-945BC3FB7B1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331F096-9224-D6AA-A99A-75671D3001AF}"/>
              </a:ext>
            </a:extLst>
          </p:cNvPr>
          <p:cNvSpPr>
            <a:spLocks noGrp="1"/>
          </p:cNvSpPr>
          <p:nvPr>
            <p:ph type="title"/>
          </p:nvPr>
        </p:nvSpPr>
        <p:spPr/>
        <p:txBody>
          <a:bodyPr/>
          <a:lstStyle/>
          <a:p>
            <a:r>
              <a:rPr lang="da-DK"/>
              <a:t>Forberedelse, udpegning og viden</a:t>
            </a:r>
          </a:p>
        </p:txBody>
      </p:sp>
      <p:sp>
        <p:nvSpPr>
          <p:cNvPr id="2" name="Pladsholder til indhold 1">
            <a:extLst>
              <a:ext uri="{FF2B5EF4-FFF2-40B4-BE49-F238E27FC236}">
                <a16:creationId xmlns:a16="http://schemas.microsoft.com/office/drawing/2014/main" id="{B7FA56F7-4CA6-9F9A-5655-15E1CD21E086}"/>
              </a:ext>
            </a:extLst>
          </p:cNvPr>
          <p:cNvSpPr>
            <a:spLocks noGrp="1"/>
          </p:cNvSpPr>
          <p:nvPr>
            <p:ph idx="10"/>
          </p:nvPr>
        </p:nvSpPr>
        <p:spPr/>
        <p:txBody>
          <a:bodyPr>
            <a:normAutofit fontScale="85000" lnSpcReduction="20000"/>
          </a:bodyPr>
          <a:lstStyle/>
          <a:p>
            <a:pPr marL="0" indent="0">
              <a:lnSpc>
                <a:spcPct val="107000"/>
              </a:lnSpc>
              <a:spcBef>
                <a:spcPts val="800"/>
              </a:spcBef>
              <a:buNone/>
            </a:pPr>
            <a:r>
              <a:rPr lang="da-DK" sz="2400" b="1" kern="100">
                <a:solidFill>
                  <a:schemeClr val="tx1"/>
                </a:solidFill>
                <a:ea typeface="Times New Roman" panose="02020603050405020304" pitchFamily="18" charset="0"/>
                <a:cs typeface="Times New Roman" panose="02020603050405020304" pitchFamily="18" charset="0"/>
              </a:rPr>
              <a:t>Forbered</a:t>
            </a:r>
            <a:endParaRPr lang="da-DK" sz="1600" b="1" kern="100">
              <a:solidFill>
                <a:schemeClr val="tx1"/>
              </a:solidFill>
              <a:ea typeface="Times New Roman" panose="02020603050405020304" pitchFamily="18" charset="0"/>
              <a:cs typeface="Times New Roman" panose="02020603050405020304" pitchFamily="18" charset="0"/>
            </a:endParaRPr>
          </a:p>
          <a:p>
            <a:pPr marL="361968" indent="-361968">
              <a:lnSpc>
                <a:spcPct val="107000"/>
              </a:lnSpc>
              <a:spcAft>
                <a:spcPts val="533"/>
              </a:spcAft>
            </a:pPr>
            <a:r>
              <a:rPr lang="da-DK" sz="1600" kern="100">
                <a:ea typeface="Calibri" panose="020F0502020204030204" pitchFamily="34" charset="0"/>
                <a:cs typeface="Times New Roman" panose="02020603050405020304" pitchFamily="18" charset="0"/>
              </a:rPr>
              <a:t>Info. </a:t>
            </a:r>
            <a:r>
              <a:rPr lang="da-DK" sz="1600" kern="100" err="1">
                <a:ea typeface="Calibri" panose="020F0502020204030204" pitchFamily="34" charset="0"/>
                <a:cs typeface="Times New Roman" panose="02020603050405020304" pitchFamily="18" charset="0"/>
              </a:rPr>
              <a:t>Sik</a:t>
            </a:r>
            <a:r>
              <a:rPr lang="da-DK" sz="1600" kern="100">
                <a:ea typeface="Calibri" panose="020F0502020204030204" pitchFamily="34" charset="0"/>
                <a:cs typeface="Times New Roman" panose="02020603050405020304" pitchFamily="18" charset="0"/>
              </a:rPr>
              <a:t>. Udvalget på hvad der rammer dem og hvordan processen forløber</a:t>
            </a:r>
          </a:p>
          <a:p>
            <a:pPr marL="0" indent="0">
              <a:lnSpc>
                <a:spcPct val="107000"/>
              </a:lnSpc>
              <a:spcAft>
                <a:spcPts val="533"/>
              </a:spcAft>
              <a:buNone/>
            </a:pPr>
            <a:r>
              <a:rPr lang="da-DK" sz="2400" b="1" kern="100">
                <a:cs typeface="Times New Roman" panose="02020603050405020304" pitchFamily="18" charset="0"/>
              </a:rPr>
              <a:t>Udpegning</a:t>
            </a:r>
          </a:p>
          <a:p>
            <a:pPr marL="361968" indent="-361968">
              <a:lnSpc>
                <a:spcPct val="107000"/>
              </a:lnSpc>
              <a:spcAft>
                <a:spcPts val="533"/>
              </a:spcAft>
            </a:pPr>
            <a:r>
              <a:rPr lang="da-DK" sz="1600" kern="100">
                <a:solidFill>
                  <a:schemeClr val="tx1"/>
                </a:solidFill>
                <a:ea typeface="Calibri" panose="020F0502020204030204" pitchFamily="34" charset="0"/>
                <a:cs typeface="Times New Roman" panose="02020603050405020304" pitchFamily="18" charset="0"/>
              </a:rPr>
              <a:t>Sparringspartner</a:t>
            </a:r>
          </a:p>
          <a:p>
            <a:pPr marL="361968" indent="-361968">
              <a:lnSpc>
                <a:spcPct val="107000"/>
              </a:lnSpc>
              <a:spcAft>
                <a:spcPts val="533"/>
              </a:spcAft>
            </a:pPr>
            <a:r>
              <a:rPr lang="da-DK" sz="1600" kern="100">
                <a:solidFill>
                  <a:schemeClr val="tx1"/>
                </a:solidFill>
                <a:ea typeface="Calibri" panose="020F0502020204030204" pitchFamily="34" charset="0"/>
                <a:cs typeface="Times New Roman" panose="02020603050405020304" pitchFamily="18" charset="0"/>
              </a:rPr>
              <a:t>”Chef”</a:t>
            </a:r>
          </a:p>
          <a:p>
            <a:pPr marL="0" indent="0">
              <a:lnSpc>
                <a:spcPct val="107000"/>
              </a:lnSpc>
              <a:spcAft>
                <a:spcPts val="533"/>
              </a:spcAft>
              <a:buNone/>
            </a:pPr>
            <a:r>
              <a:rPr lang="da-DK" sz="2400" b="1" kern="100">
                <a:cs typeface="Times New Roman" panose="02020603050405020304" pitchFamily="18" charset="0"/>
              </a:rPr>
              <a:t>Skab dig viden om</a:t>
            </a:r>
          </a:p>
          <a:p>
            <a:pPr marL="361968" indent="-361968">
              <a:lnSpc>
                <a:spcPct val="107000"/>
              </a:lnSpc>
              <a:spcAft>
                <a:spcPts val="533"/>
              </a:spcAft>
            </a:pPr>
            <a:r>
              <a:rPr lang="da-DK" sz="1600" kern="100">
                <a:solidFill>
                  <a:schemeClr val="tx1"/>
                </a:solidFill>
                <a:ea typeface="Calibri" panose="020F0502020204030204" pitchFamily="34" charset="0"/>
                <a:cs typeface="Times New Roman" panose="02020603050405020304" pitchFamily="18" charset="0"/>
              </a:rPr>
              <a:t>Berørte parter</a:t>
            </a:r>
          </a:p>
          <a:p>
            <a:pPr marL="814406" lvl="1" indent="-361968">
              <a:lnSpc>
                <a:spcPct val="107000"/>
              </a:lnSpc>
              <a:spcAft>
                <a:spcPts val="533"/>
              </a:spcAft>
            </a:pPr>
            <a:r>
              <a:rPr lang="da-DK" sz="1600" kern="100">
                <a:solidFill>
                  <a:schemeClr val="tx1"/>
                </a:solidFill>
                <a:ea typeface="Calibri" panose="020F0502020204030204" pitchFamily="34" charset="0"/>
                <a:cs typeface="Times New Roman" panose="02020603050405020304" pitchFamily="18" charset="0"/>
              </a:rPr>
              <a:t>Rollekatalog</a:t>
            </a:r>
          </a:p>
          <a:p>
            <a:pPr marL="814406" lvl="1" indent="-361968">
              <a:lnSpc>
                <a:spcPct val="107000"/>
              </a:lnSpc>
              <a:spcAft>
                <a:spcPts val="533"/>
              </a:spcAft>
            </a:pPr>
            <a:r>
              <a:rPr lang="da-DK" sz="1600" kern="100">
                <a:solidFill>
                  <a:schemeClr val="tx1"/>
                </a:solidFill>
                <a:ea typeface="Calibri" panose="020F0502020204030204" pitchFamily="34" charset="0"/>
                <a:cs typeface="Times New Roman" panose="02020603050405020304" pitchFamily="18" charset="0"/>
              </a:rPr>
              <a:t>Funktioner</a:t>
            </a:r>
          </a:p>
          <a:p>
            <a:pPr marL="814406" lvl="1" indent="-361968">
              <a:lnSpc>
                <a:spcPct val="107000"/>
              </a:lnSpc>
              <a:spcAft>
                <a:spcPts val="533"/>
              </a:spcAft>
            </a:pPr>
            <a:r>
              <a:rPr lang="da-DK" sz="1600" kern="100">
                <a:solidFill>
                  <a:schemeClr val="tx1"/>
                </a:solidFill>
                <a:ea typeface="Calibri" panose="020F0502020204030204" pitchFamily="34" charset="0"/>
                <a:cs typeface="Times New Roman" panose="02020603050405020304" pitchFamily="18" charset="0"/>
              </a:rPr>
              <a:t>Organisatoriske enheder</a:t>
            </a:r>
          </a:p>
        </p:txBody>
      </p:sp>
      <p:graphicFrame>
        <p:nvGraphicFramePr>
          <p:cNvPr id="5" name="Pladsholder til indhold 5">
            <a:extLst>
              <a:ext uri="{FF2B5EF4-FFF2-40B4-BE49-F238E27FC236}">
                <a16:creationId xmlns:a16="http://schemas.microsoft.com/office/drawing/2014/main" id="{0A9DC4C9-1924-A47D-7E9E-525C42521A23}"/>
              </a:ext>
            </a:extLst>
          </p:cNvPr>
          <p:cNvGraphicFramePr>
            <a:graphicFrameLocks noGrp="1"/>
          </p:cNvGraphicFramePr>
          <p:nvPr>
            <p:ph idx="11"/>
            <p:extLst>
              <p:ext uri="{D42A27DB-BD31-4B8C-83A1-F6EECF244321}">
                <p14:modId xmlns:p14="http://schemas.microsoft.com/office/powerpoint/2010/main" val="3464579159"/>
              </p:ext>
            </p:extLst>
          </p:nvPr>
        </p:nvGraphicFramePr>
        <p:xfrm>
          <a:off x="6172200" y="2335213"/>
          <a:ext cx="5181600" cy="3841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2744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CFC85-14C7-B779-BDED-F274A3D9EC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E7A70F-1903-A7B2-34DE-DB627B28A7EC}"/>
              </a:ext>
            </a:extLst>
          </p:cNvPr>
          <p:cNvSpPr>
            <a:spLocks noGrp="1"/>
          </p:cNvSpPr>
          <p:nvPr>
            <p:ph type="title"/>
          </p:nvPr>
        </p:nvSpPr>
        <p:spPr/>
        <p:txBody>
          <a:bodyPr/>
          <a:lstStyle/>
          <a:p>
            <a:r>
              <a:rPr lang="da-DK" sz="3200"/>
              <a:t>Compliancedokumentation – 6 gode råd </a:t>
            </a:r>
          </a:p>
        </p:txBody>
      </p:sp>
      <p:grpSp>
        <p:nvGrpSpPr>
          <p:cNvPr id="4" name="Gruppe 3">
            <a:extLst>
              <a:ext uri="{FF2B5EF4-FFF2-40B4-BE49-F238E27FC236}">
                <a16:creationId xmlns:a16="http://schemas.microsoft.com/office/drawing/2014/main" id="{0A9A201B-A463-A078-CEC0-A976CC33449C}"/>
              </a:ext>
            </a:extLst>
          </p:cNvPr>
          <p:cNvGrpSpPr/>
          <p:nvPr/>
        </p:nvGrpSpPr>
        <p:grpSpPr>
          <a:xfrm>
            <a:off x="4732847" y="4030025"/>
            <a:ext cx="2804300" cy="1104045"/>
            <a:chOff x="4711976" y="3848781"/>
            <a:chExt cx="2804300" cy="1104045"/>
          </a:xfrm>
        </p:grpSpPr>
        <p:sp>
          <p:nvSpPr>
            <p:cNvPr id="16" name="Ligebenet trapez 15">
              <a:extLst>
                <a:ext uri="{FF2B5EF4-FFF2-40B4-BE49-F238E27FC236}">
                  <a16:creationId xmlns:a16="http://schemas.microsoft.com/office/drawing/2014/main" id="{E6C544D6-CFD9-AE9D-965A-997A74D5C4A1}"/>
                </a:ext>
              </a:extLst>
            </p:cNvPr>
            <p:cNvSpPr/>
            <p:nvPr/>
          </p:nvSpPr>
          <p:spPr>
            <a:xfrm>
              <a:off x="4711976" y="3848781"/>
              <a:ext cx="2804300" cy="1104045"/>
            </a:xfrm>
            <a:prstGeom prst="trapezoid">
              <a:avLst>
                <a:gd name="adj" fmla="val 59250"/>
              </a:avLst>
            </a:prstGeom>
            <a:solidFill>
              <a:srgbClr val="89AAA3"/>
            </a:solid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7" name="Tekstfelt 16">
              <a:extLst>
                <a:ext uri="{FF2B5EF4-FFF2-40B4-BE49-F238E27FC236}">
                  <a16:creationId xmlns:a16="http://schemas.microsoft.com/office/drawing/2014/main" id="{743FC55A-8A4B-85F6-4783-57C1F5F600C3}"/>
                </a:ext>
              </a:extLst>
            </p:cNvPr>
            <p:cNvSpPr txBox="1"/>
            <p:nvPr/>
          </p:nvSpPr>
          <p:spPr>
            <a:xfrm>
              <a:off x="4908695" y="4217799"/>
              <a:ext cx="237459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rPr>
                <a:t>Emnepolitikker</a:t>
              </a:r>
            </a:p>
          </p:txBody>
        </p:sp>
      </p:grpSp>
      <p:grpSp>
        <p:nvGrpSpPr>
          <p:cNvPr id="5" name="Gruppe 4">
            <a:extLst>
              <a:ext uri="{FF2B5EF4-FFF2-40B4-BE49-F238E27FC236}">
                <a16:creationId xmlns:a16="http://schemas.microsoft.com/office/drawing/2014/main" id="{3F79D3F3-7CE2-3229-D3D1-2BA655957DA3}"/>
              </a:ext>
            </a:extLst>
          </p:cNvPr>
          <p:cNvGrpSpPr/>
          <p:nvPr/>
        </p:nvGrpSpPr>
        <p:grpSpPr>
          <a:xfrm>
            <a:off x="3969798" y="5344914"/>
            <a:ext cx="4330396" cy="1050433"/>
            <a:chOff x="3948927" y="5163670"/>
            <a:chExt cx="4330396" cy="1050433"/>
          </a:xfrm>
        </p:grpSpPr>
        <p:sp>
          <p:nvSpPr>
            <p:cNvPr id="14" name="Ligebenet trapez 13">
              <a:extLst>
                <a:ext uri="{FF2B5EF4-FFF2-40B4-BE49-F238E27FC236}">
                  <a16:creationId xmlns:a16="http://schemas.microsoft.com/office/drawing/2014/main" id="{6A588D0E-C0C1-29EA-C259-3EBA5076CA2E}"/>
                </a:ext>
              </a:extLst>
            </p:cNvPr>
            <p:cNvSpPr/>
            <p:nvPr/>
          </p:nvSpPr>
          <p:spPr>
            <a:xfrm>
              <a:off x="3948927" y="5163670"/>
              <a:ext cx="4330396" cy="1050433"/>
            </a:xfrm>
            <a:prstGeom prst="trapezoid">
              <a:avLst>
                <a:gd name="adj" fmla="val 59465"/>
              </a:avLst>
            </a:prstGeom>
            <a:solidFill>
              <a:srgbClr val="466D6D"/>
            </a:solid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5" name="Tekstfelt 14">
              <a:extLst>
                <a:ext uri="{FF2B5EF4-FFF2-40B4-BE49-F238E27FC236}">
                  <a16:creationId xmlns:a16="http://schemas.microsoft.com/office/drawing/2014/main" id="{17159207-520F-9EB0-5DD6-24413CEB5605}"/>
                </a:ext>
              </a:extLst>
            </p:cNvPr>
            <p:cNvSpPr txBox="1"/>
            <p:nvPr/>
          </p:nvSpPr>
          <p:spPr>
            <a:xfrm>
              <a:off x="4446755" y="5536557"/>
              <a:ext cx="340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rPr>
                <a:t>Procedure / Instrukser / Vejledning</a:t>
              </a:r>
            </a:p>
          </p:txBody>
        </p:sp>
      </p:grpSp>
      <p:grpSp>
        <p:nvGrpSpPr>
          <p:cNvPr id="6" name="Gruppe 5">
            <a:extLst>
              <a:ext uri="{FF2B5EF4-FFF2-40B4-BE49-F238E27FC236}">
                <a16:creationId xmlns:a16="http://schemas.microsoft.com/office/drawing/2014/main" id="{0099C55A-18EB-C360-E2F5-43F76F3FBF4B}"/>
              </a:ext>
            </a:extLst>
          </p:cNvPr>
          <p:cNvGrpSpPr/>
          <p:nvPr/>
        </p:nvGrpSpPr>
        <p:grpSpPr>
          <a:xfrm>
            <a:off x="5474004" y="2590771"/>
            <a:ext cx="1291606" cy="1223671"/>
            <a:chOff x="5453133" y="2409527"/>
            <a:chExt cx="1291606" cy="1223671"/>
          </a:xfrm>
        </p:grpSpPr>
        <p:sp>
          <p:nvSpPr>
            <p:cNvPr id="12" name="Ligebenet trekant 11">
              <a:extLst>
                <a:ext uri="{FF2B5EF4-FFF2-40B4-BE49-F238E27FC236}">
                  <a16:creationId xmlns:a16="http://schemas.microsoft.com/office/drawing/2014/main" id="{A373DA20-55C2-E0DB-E699-3027CFBA38EA}"/>
                </a:ext>
              </a:extLst>
            </p:cNvPr>
            <p:cNvSpPr/>
            <p:nvPr/>
          </p:nvSpPr>
          <p:spPr>
            <a:xfrm>
              <a:off x="5453133" y="2409527"/>
              <a:ext cx="1291606" cy="1223671"/>
            </a:xfrm>
            <a:prstGeom prst="triangle">
              <a:avLst/>
            </a:prstGeom>
            <a:solidFill>
              <a:srgbClr val="699388"/>
            </a:solid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 name="Tekstfelt 12">
              <a:extLst>
                <a:ext uri="{FF2B5EF4-FFF2-40B4-BE49-F238E27FC236}">
                  <a16:creationId xmlns:a16="http://schemas.microsoft.com/office/drawing/2014/main" id="{6978B37B-060A-8190-4DC8-9A38BCB07C55}"/>
                </a:ext>
              </a:extLst>
            </p:cNvPr>
            <p:cNvSpPr txBox="1"/>
            <p:nvPr/>
          </p:nvSpPr>
          <p:spPr>
            <a:xfrm>
              <a:off x="5633505" y="3114231"/>
              <a:ext cx="924979"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prstClr val="white"/>
                  </a:solidFill>
                  <a:effectLst/>
                  <a:uLnTx/>
                  <a:uFillTx/>
                  <a:latin typeface="Calibri Light" panose="020F0302020204030204"/>
                  <a:ea typeface="+mn-ea"/>
                  <a:cs typeface="Arial" panose="020B0604020202020204" pitchFamily="34" charset="0"/>
                </a:rPr>
                <a:t>Politik</a:t>
              </a:r>
            </a:p>
          </p:txBody>
        </p:sp>
      </p:grpSp>
      <p:grpSp>
        <p:nvGrpSpPr>
          <p:cNvPr id="18" name="Gruppe 17">
            <a:extLst>
              <a:ext uri="{FF2B5EF4-FFF2-40B4-BE49-F238E27FC236}">
                <a16:creationId xmlns:a16="http://schemas.microsoft.com/office/drawing/2014/main" id="{BC8ADCD2-CAFC-4185-CD5D-9082A9A673BE}"/>
              </a:ext>
            </a:extLst>
          </p:cNvPr>
          <p:cNvGrpSpPr/>
          <p:nvPr/>
        </p:nvGrpSpPr>
        <p:grpSpPr>
          <a:xfrm>
            <a:off x="1107941" y="2668342"/>
            <a:ext cx="4179808" cy="3278443"/>
            <a:chOff x="832340" y="2531662"/>
            <a:chExt cx="3696711" cy="3278443"/>
          </a:xfrm>
        </p:grpSpPr>
        <p:sp>
          <p:nvSpPr>
            <p:cNvPr id="19" name="Tekstfelt 18">
              <a:extLst>
                <a:ext uri="{FF2B5EF4-FFF2-40B4-BE49-F238E27FC236}">
                  <a16:creationId xmlns:a16="http://schemas.microsoft.com/office/drawing/2014/main" id="{4ECE1BA9-4063-8EBC-9FA5-E06397E39A0F}"/>
                </a:ext>
              </a:extLst>
            </p:cNvPr>
            <p:cNvSpPr txBox="1"/>
            <p:nvPr/>
          </p:nvSpPr>
          <p:spPr>
            <a:xfrm>
              <a:off x="861300" y="3756134"/>
              <a:ext cx="3490705" cy="677108"/>
            </a:xfrm>
            <a:prstGeom prst="rect">
              <a:avLst/>
            </a:prstGeom>
            <a:noFill/>
          </p:spPr>
          <p:txBody>
            <a:bodyPr wrap="square" rtlCol="0">
              <a:spAutoFit/>
            </a:bodyPr>
            <a:lstStyle/>
            <a:p>
              <a:pPr eaLnBrk="0" fontAlgn="base" hangingPunct="0">
                <a:spcBef>
                  <a:spcPct val="0"/>
                </a:spcBef>
                <a:spcAft>
                  <a:spcPct val="0"/>
                </a:spcAft>
              </a:pPr>
              <a:r>
                <a:rPr lang="da-DK" sz="2000" b="1" i="1">
                  <a:solidFill>
                    <a:prstClr val="black">
                      <a:lumMod val="95000"/>
                      <a:lumOff val="5000"/>
                    </a:prstClr>
                  </a:solidFill>
                  <a:cs typeface="Sarabun Thin" panose="020B0604020202020204" charset="-34"/>
                </a:rPr>
                <a:t>Vær konkret i beskrivelserne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endParaRPr>
            </a:p>
          </p:txBody>
        </p:sp>
        <p:sp>
          <p:nvSpPr>
            <p:cNvPr id="20" name="Tekstfelt 19">
              <a:extLst>
                <a:ext uri="{FF2B5EF4-FFF2-40B4-BE49-F238E27FC236}">
                  <a16:creationId xmlns:a16="http://schemas.microsoft.com/office/drawing/2014/main" id="{FE92620F-1484-6904-C028-758561C04132}"/>
                </a:ext>
              </a:extLst>
            </p:cNvPr>
            <p:cNvSpPr txBox="1"/>
            <p:nvPr/>
          </p:nvSpPr>
          <p:spPr>
            <a:xfrm>
              <a:off x="861300" y="2531662"/>
              <a:ext cx="3667751" cy="707886"/>
            </a:xfrm>
            <a:prstGeom prst="rect">
              <a:avLst/>
            </a:prstGeom>
            <a:noFill/>
          </p:spPr>
          <p:txBody>
            <a:bodyPr wrap="square" rtlCol="0">
              <a:spAutoFit/>
            </a:bodyPr>
            <a:lstStyle/>
            <a:p>
              <a:pPr eaLnBrk="0" fontAlgn="base" hangingPunct="0">
                <a:spcBef>
                  <a:spcPct val="0"/>
                </a:spcBef>
                <a:spcAft>
                  <a:spcPct val="0"/>
                </a:spcAft>
              </a:pPr>
              <a:r>
                <a:rPr lang="da-DK" sz="2000" b="1" i="1">
                  <a:solidFill>
                    <a:prstClr val="black">
                      <a:lumMod val="95000"/>
                      <a:lumOff val="5000"/>
                    </a:prstClr>
                  </a:solidFill>
                  <a:cs typeface="Sarabun Thin" panose="020B0604020202020204" charset="-34"/>
                </a:rPr>
                <a:t>Vær tro mod opbygning af strukturen</a:t>
              </a:r>
            </a:p>
          </p:txBody>
        </p:sp>
        <p:sp>
          <p:nvSpPr>
            <p:cNvPr id="21" name="Tekstfelt 20">
              <a:extLst>
                <a:ext uri="{FF2B5EF4-FFF2-40B4-BE49-F238E27FC236}">
                  <a16:creationId xmlns:a16="http://schemas.microsoft.com/office/drawing/2014/main" id="{729A6001-A283-484A-A37A-C9E86332275A}"/>
                </a:ext>
              </a:extLst>
            </p:cNvPr>
            <p:cNvSpPr txBox="1"/>
            <p:nvPr/>
          </p:nvSpPr>
          <p:spPr>
            <a:xfrm>
              <a:off x="832340" y="5132997"/>
              <a:ext cx="3177088" cy="677108"/>
            </a:xfrm>
            <a:prstGeom prst="rect">
              <a:avLst/>
            </a:prstGeom>
            <a:noFill/>
          </p:spPr>
          <p:txBody>
            <a:bodyPr wrap="square" rtlCol="0">
              <a:spAutoFit/>
            </a:bodyPr>
            <a:lstStyle/>
            <a:p>
              <a:pPr eaLnBrk="0" fontAlgn="base" hangingPunct="0">
                <a:spcBef>
                  <a:spcPct val="0"/>
                </a:spcBef>
                <a:spcAft>
                  <a:spcPct val="0"/>
                </a:spcAft>
                <a:defRPr/>
              </a:pPr>
              <a:r>
                <a:rPr lang="da-DK" sz="2000" b="1" i="1">
                  <a:solidFill>
                    <a:prstClr val="black">
                      <a:lumMod val="95000"/>
                      <a:lumOff val="5000"/>
                    </a:prstClr>
                  </a:solidFill>
                  <a:cs typeface="Sarabun Thin" panose="020B0604020202020204" charset="-34"/>
                </a:rPr>
                <a:t>Angiv rolle / ansvar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endParaRPr>
            </a:p>
          </p:txBody>
        </p:sp>
      </p:grpSp>
      <p:grpSp>
        <p:nvGrpSpPr>
          <p:cNvPr id="22" name="Gruppe 21">
            <a:extLst>
              <a:ext uri="{FF2B5EF4-FFF2-40B4-BE49-F238E27FC236}">
                <a16:creationId xmlns:a16="http://schemas.microsoft.com/office/drawing/2014/main" id="{5F1903F4-62C6-FCB3-3A89-AFC387795872}"/>
              </a:ext>
            </a:extLst>
          </p:cNvPr>
          <p:cNvGrpSpPr/>
          <p:nvPr/>
        </p:nvGrpSpPr>
        <p:grpSpPr>
          <a:xfrm>
            <a:off x="8765772" y="2703960"/>
            <a:ext cx="2700804" cy="3599054"/>
            <a:chOff x="9539999" y="2472276"/>
            <a:chExt cx="2450031" cy="3599054"/>
          </a:xfrm>
        </p:grpSpPr>
        <p:sp>
          <p:nvSpPr>
            <p:cNvPr id="23" name="Tekstfelt 22">
              <a:extLst>
                <a:ext uri="{FF2B5EF4-FFF2-40B4-BE49-F238E27FC236}">
                  <a16:creationId xmlns:a16="http://schemas.microsoft.com/office/drawing/2014/main" id="{BF14B6D5-E698-8CA9-FA5D-D8AA1CC6FB2C}"/>
                </a:ext>
              </a:extLst>
            </p:cNvPr>
            <p:cNvSpPr txBox="1"/>
            <p:nvPr/>
          </p:nvSpPr>
          <p:spPr>
            <a:xfrm>
              <a:off x="9539999" y="2472276"/>
              <a:ext cx="2349069" cy="707886"/>
            </a:xfrm>
            <a:prstGeom prst="rect">
              <a:avLst/>
            </a:prstGeom>
            <a:noFill/>
          </p:spPr>
          <p:txBody>
            <a:bodyPr wrap="square" rtlCol="0">
              <a:spAutoFit/>
            </a:bodyPr>
            <a:lstStyle/>
            <a:p>
              <a:pPr eaLnBrk="0" fontAlgn="base" hangingPunct="0">
                <a:spcBef>
                  <a:spcPct val="0"/>
                </a:spcBef>
                <a:spcAft>
                  <a:spcPct val="0"/>
                </a:spcAft>
                <a:defRPr/>
              </a:pPr>
              <a:r>
                <a:rPr lang="da-DK" sz="2000" b="1" i="1">
                  <a:solidFill>
                    <a:prstClr val="black">
                      <a:lumMod val="95000"/>
                      <a:lumOff val="5000"/>
                    </a:prstClr>
                  </a:solidFill>
                  <a:cs typeface="Sarabun Thin" panose="020B0604020202020204" charset="-34"/>
                </a:rPr>
                <a:t>Skriv forståeligt til målgruppen</a:t>
              </a:r>
            </a:p>
          </p:txBody>
        </p:sp>
        <p:sp>
          <p:nvSpPr>
            <p:cNvPr id="24" name="Tekstfelt 23">
              <a:extLst>
                <a:ext uri="{FF2B5EF4-FFF2-40B4-BE49-F238E27FC236}">
                  <a16:creationId xmlns:a16="http://schemas.microsoft.com/office/drawing/2014/main" id="{E5D1E62E-A503-5463-D3B8-17FFCB5B7245}"/>
                </a:ext>
              </a:extLst>
            </p:cNvPr>
            <p:cNvSpPr txBox="1"/>
            <p:nvPr/>
          </p:nvSpPr>
          <p:spPr>
            <a:xfrm>
              <a:off x="9540000" y="3755268"/>
              <a:ext cx="2450030" cy="400110"/>
            </a:xfrm>
            <a:prstGeom prst="rect">
              <a:avLst/>
            </a:prstGeom>
            <a:noFill/>
          </p:spPr>
          <p:txBody>
            <a:bodyPr wrap="none" rtlCol="0">
              <a:spAutoFit/>
            </a:bodyPr>
            <a:lstStyle/>
            <a:p>
              <a:pPr eaLnBrk="0" fontAlgn="base" hangingPunct="0">
                <a:spcBef>
                  <a:spcPct val="0"/>
                </a:spcBef>
                <a:spcAft>
                  <a:spcPct val="0"/>
                </a:spcAft>
                <a:defRPr/>
              </a:pPr>
              <a:r>
                <a:rPr lang="da-DK" sz="2000" b="1" i="1">
                  <a:solidFill>
                    <a:prstClr val="black">
                      <a:lumMod val="95000"/>
                      <a:lumOff val="5000"/>
                    </a:prstClr>
                  </a:solidFill>
                  <a:cs typeface="Sarabun Thin" panose="020B0604020202020204" charset="-34"/>
                </a:rPr>
                <a:t>Lyt til evt. feedback</a:t>
              </a:r>
            </a:p>
          </p:txBody>
        </p:sp>
        <p:sp>
          <p:nvSpPr>
            <p:cNvPr id="25" name="Tekstfelt 24">
              <a:extLst>
                <a:ext uri="{FF2B5EF4-FFF2-40B4-BE49-F238E27FC236}">
                  <a16:creationId xmlns:a16="http://schemas.microsoft.com/office/drawing/2014/main" id="{71545FD1-98BF-A3FB-A0BC-E878A6DE7147}"/>
                </a:ext>
              </a:extLst>
            </p:cNvPr>
            <p:cNvSpPr txBox="1"/>
            <p:nvPr/>
          </p:nvSpPr>
          <p:spPr>
            <a:xfrm>
              <a:off x="9539999" y="5148000"/>
              <a:ext cx="2426483" cy="923330"/>
            </a:xfrm>
            <a:prstGeom prst="rect">
              <a:avLst/>
            </a:prstGeom>
            <a:noFill/>
          </p:spPr>
          <p:txBody>
            <a:bodyPr wrap="square" rtlCol="0">
              <a:spAutoFit/>
            </a:bodyPr>
            <a:lstStyle/>
            <a:p>
              <a:pPr eaLnBrk="0" fontAlgn="base" hangingPunct="0">
                <a:spcBef>
                  <a:spcPct val="0"/>
                </a:spcBef>
                <a:spcAft>
                  <a:spcPct val="0"/>
                </a:spcAft>
              </a:pPr>
              <a:r>
                <a:rPr lang="da-DK" sz="2000" b="1" i="1">
                  <a:solidFill>
                    <a:prstClr val="black">
                      <a:lumMod val="95000"/>
                      <a:lumOff val="5000"/>
                    </a:prstClr>
                  </a:solidFill>
                  <a:cs typeface="Sarabun Thin" panose="020B0604020202020204" charset="-34"/>
                </a:rPr>
                <a:t>Spil ledelsen stærke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sz="1400" b="0" i="0"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mn-cs"/>
              </a:endParaRPr>
            </a:p>
          </p:txBody>
        </p:sp>
      </p:grpSp>
    </p:spTree>
    <p:extLst>
      <p:ext uri="{BB962C8B-B14F-4D97-AF65-F5344CB8AC3E}">
        <p14:creationId xmlns:p14="http://schemas.microsoft.com/office/powerpoint/2010/main" val="3092421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E0186-8648-A7C1-0CD6-E23061D7A292}"/>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A9370265-E34C-8815-9BAB-AA44B59F46A2}"/>
              </a:ext>
            </a:extLst>
          </p:cNvPr>
          <p:cNvSpPr>
            <a:spLocks noGrp="1"/>
          </p:cNvSpPr>
          <p:nvPr>
            <p:ph type="title"/>
          </p:nvPr>
        </p:nvSpPr>
        <p:spPr>
          <a:xfrm>
            <a:off x="3834961" y="3094022"/>
            <a:ext cx="7126778" cy="669956"/>
          </a:xfrm>
        </p:spPr>
        <p:txBody>
          <a:bodyPr/>
          <a:lstStyle/>
          <a:p>
            <a:r>
              <a:rPr lang="da-DK"/>
              <a:t>Afslutning</a:t>
            </a:r>
          </a:p>
        </p:txBody>
      </p:sp>
      <p:sp>
        <p:nvSpPr>
          <p:cNvPr id="6" name="Pladsholder til indhold 5">
            <a:extLst>
              <a:ext uri="{FF2B5EF4-FFF2-40B4-BE49-F238E27FC236}">
                <a16:creationId xmlns:a16="http://schemas.microsoft.com/office/drawing/2014/main" id="{8B5C429E-058A-81AF-F974-58C5E2C1C792}"/>
              </a:ext>
            </a:extLst>
          </p:cNvPr>
          <p:cNvSpPr>
            <a:spLocks noGrp="1"/>
          </p:cNvSpPr>
          <p:nvPr>
            <p:ph idx="10"/>
          </p:nvPr>
        </p:nvSpPr>
        <p:spPr>
          <a:xfrm>
            <a:off x="3834961" y="3890517"/>
            <a:ext cx="7126778" cy="576697"/>
          </a:xfrm>
        </p:spPr>
        <p:txBody>
          <a:bodyPr/>
          <a:lstStyle/>
          <a:p>
            <a:endParaRPr lang="da-DK"/>
          </a:p>
        </p:txBody>
      </p:sp>
    </p:spTree>
    <p:extLst>
      <p:ext uri="{BB962C8B-B14F-4D97-AF65-F5344CB8AC3E}">
        <p14:creationId xmlns:p14="http://schemas.microsoft.com/office/powerpoint/2010/main" val="12260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8E0EA-6E71-D1CB-9B2B-09C85AA07243}"/>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454EB147-F214-B5BD-EDCB-31BF980DCF1D}"/>
              </a:ext>
            </a:extLst>
          </p:cNvPr>
          <p:cNvSpPr>
            <a:spLocks noGrp="1"/>
          </p:cNvSpPr>
          <p:nvPr>
            <p:ph type="title"/>
          </p:nvPr>
        </p:nvSpPr>
        <p:spPr>
          <a:xfrm>
            <a:off x="3834961" y="3094022"/>
            <a:ext cx="7126778" cy="669956"/>
          </a:xfrm>
        </p:spPr>
        <p:txBody>
          <a:bodyPr/>
          <a:lstStyle/>
          <a:p>
            <a:r>
              <a:rPr lang="da-DK"/>
              <a:t>Indledning</a:t>
            </a:r>
          </a:p>
        </p:txBody>
      </p:sp>
      <p:sp>
        <p:nvSpPr>
          <p:cNvPr id="6" name="Pladsholder til indhold 5">
            <a:extLst>
              <a:ext uri="{FF2B5EF4-FFF2-40B4-BE49-F238E27FC236}">
                <a16:creationId xmlns:a16="http://schemas.microsoft.com/office/drawing/2014/main" id="{AC4A59C5-D749-4222-5B96-A40DC4D42BC5}"/>
              </a:ext>
            </a:extLst>
          </p:cNvPr>
          <p:cNvSpPr>
            <a:spLocks noGrp="1"/>
          </p:cNvSpPr>
          <p:nvPr>
            <p:ph idx="10"/>
          </p:nvPr>
        </p:nvSpPr>
        <p:spPr>
          <a:xfrm>
            <a:off x="3834961" y="3890517"/>
            <a:ext cx="7126778" cy="576697"/>
          </a:xfrm>
        </p:spPr>
        <p:txBody>
          <a:bodyPr/>
          <a:lstStyle/>
          <a:p>
            <a:endParaRPr lang="da-DK"/>
          </a:p>
        </p:txBody>
      </p:sp>
    </p:spTree>
    <p:extLst>
      <p:ext uri="{BB962C8B-B14F-4D97-AF65-F5344CB8AC3E}">
        <p14:creationId xmlns:p14="http://schemas.microsoft.com/office/powerpoint/2010/main" val="344201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7697B-9419-D601-298C-FEE65AA1B904}"/>
            </a:ext>
          </a:extLst>
        </p:cNvPr>
        <p:cNvGrpSpPr/>
        <p:nvPr/>
      </p:nvGrpSpPr>
      <p:grpSpPr>
        <a:xfrm>
          <a:off x="0" y="0"/>
          <a:ext cx="0" cy="0"/>
          <a:chOff x="0" y="0"/>
          <a:chExt cx="0" cy="0"/>
        </a:xfrm>
      </p:grpSpPr>
      <p:sp>
        <p:nvSpPr>
          <p:cNvPr id="8" name="Pladsholder til indhold 7">
            <a:extLst>
              <a:ext uri="{FF2B5EF4-FFF2-40B4-BE49-F238E27FC236}">
                <a16:creationId xmlns:a16="http://schemas.microsoft.com/office/drawing/2014/main" id="{4A4A4052-6DDA-A66F-BA32-883BC9670649}"/>
              </a:ext>
            </a:extLst>
          </p:cNvPr>
          <p:cNvSpPr>
            <a:spLocks noGrp="1"/>
          </p:cNvSpPr>
          <p:nvPr>
            <p:ph idx="10"/>
          </p:nvPr>
        </p:nvSpPr>
        <p:spPr/>
        <p:txBody>
          <a:bodyPr vert="horz" lIns="91440" tIns="45720" rIns="91440" bIns="45720" rtlCol="0" anchor="t">
            <a:normAutofit/>
          </a:bodyPr>
          <a:lstStyle/>
          <a:p>
            <a:pPr marL="457200" indent="-457200">
              <a:buFont typeface="+mj-lt"/>
              <a:buAutoNum type="arabicPeriod"/>
            </a:pPr>
            <a:r>
              <a:rPr lang="da-DK">
                <a:cs typeface="Sarabun"/>
              </a:rPr>
              <a:t>Kan emnepolitikker laves med AI?</a:t>
            </a:r>
          </a:p>
          <a:p>
            <a:pPr marL="457200" indent="-457200">
              <a:buFont typeface="+mj-lt"/>
              <a:buAutoNum type="arabicPeriod"/>
            </a:pPr>
            <a:r>
              <a:rPr lang="da-DK">
                <a:cs typeface="Sarabun"/>
              </a:rPr>
              <a:t>Er emnepolitikker udarbejdet med AI perfekte?</a:t>
            </a:r>
          </a:p>
          <a:p>
            <a:pPr marL="457200" indent="-457200">
              <a:buFont typeface="+mj-lt"/>
              <a:buAutoNum type="arabicPeriod"/>
            </a:pPr>
            <a:r>
              <a:rPr lang="da-DK">
                <a:cs typeface="Sarabun"/>
              </a:rPr>
              <a:t>Kan compliancedokumentation med bla. emnepolitikker bo i ControlManager™?</a:t>
            </a:r>
          </a:p>
          <a:p>
            <a:pPr marL="457200" indent="-457200">
              <a:buFont typeface="+mj-lt"/>
              <a:buAutoNum type="arabicPeriod"/>
            </a:pPr>
            <a:r>
              <a:rPr lang="da-DK">
                <a:cs typeface="Sarabun"/>
              </a:rPr>
              <a:t>Kan jeg få vist compliancedokumentationen på en enkel vis ud i organisationen?	</a:t>
            </a:r>
          </a:p>
          <a:p>
            <a:pPr marL="457200" indent="-457200">
              <a:buFont typeface="+mj-lt"/>
              <a:buAutoNum type="arabicPeriod"/>
            </a:pPr>
            <a:r>
              <a:rPr lang="da-DK">
                <a:cs typeface="Sarabun"/>
              </a:rPr>
              <a:t>Kan jeg lave compliancedokumentation rettet mod andre standarder end ISO27001?</a:t>
            </a:r>
          </a:p>
          <a:p>
            <a:pPr marL="457200" indent="-457200">
              <a:buFont typeface="+mj-lt"/>
              <a:buAutoNum type="arabicPeriod"/>
            </a:pPr>
            <a:endParaRPr lang="da-DK"/>
          </a:p>
        </p:txBody>
      </p:sp>
      <p:sp>
        <p:nvSpPr>
          <p:cNvPr id="2" name="Titel 1">
            <a:extLst>
              <a:ext uri="{FF2B5EF4-FFF2-40B4-BE49-F238E27FC236}">
                <a16:creationId xmlns:a16="http://schemas.microsoft.com/office/drawing/2014/main" id="{EEBB355A-A875-1D3E-61E6-98B9E182674A}"/>
              </a:ext>
            </a:extLst>
          </p:cNvPr>
          <p:cNvSpPr>
            <a:spLocks noGrp="1"/>
          </p:cNvSpPr>
          <p:nvPr>
            <p:ph type="title"/>
          </p:nvPr>
        </p:nvSpPr>
        <p:spPr>
          <a:xfrm>
            <a:off x="838200" y="1269507"/>
            <a:ext cx="8287512" cy="944958"/>
          </a:xfrm>
        </p:spPr>
        <p:txBody>
          <a:bodyPr/>
          <a:lstStyle/>
          <a:p>
            <a:r>
              <a:rPr lang="da-DK"/>
              <a:t>Måske nogle af  disse spørgsmål trænger sig på?</a:t>
            </a:r>
          </a:p>
        </p:txBody>
      </p:sp>
      <p:sp>
        <p:nvSpPr>
          <p:cNvPr id="9" name="Pladsholder til indhold 8">
            <a:extLst>
              <a:ext uri="{FF2B5EF4-FFF2-40B4-BE49-F238E27FC236}">
                <a16:creationId xmlns:a16="http://schemas.microsoft.com/office/drawing/2014/main" id="{60F4B09B-6FE8-22DF-70E4-CD69DC34032E}"/>
              </a:ext>
            </a:extLst>
          </p:cNvPr>
          <p:cNvSpPr>
            <a:spLocks noGrp="1"/>
          </p:cNvSpPr>
          <p:nvPr>
            <p:ph idx="11"/>
          </p:nvPr>
        </p:nvSpPr>
        <p:spPr>
          <a:xfrm>
            <a:off x="6172200" y="2334825"/>
            <a:ext cx="4764024" cy="3842137"/>
          </a:xfrm>
        </p:spPr>
        <p:txBody>
          <a:bodyPr/>
          <a:lstStyle/>
          <a:p>
            <a:pPr marL="457200" indent="-457200">
              <a:buFont typeface="+mj-lt"/>
              <a:buAutoNum type="arabicPeriod"/>
            </a:pPr>
            <a:r>
              <a:rPr lang="da-DK"/>
              <a:t>Ja, vi har lavet en agent der kan, så vi bistår gerne </a:t>
            </a:r>
          </a:p>
          <a:p>
            <a:pPr marL="457200" indent="-457200">
              <a:buFont typeface="+mj-lt"/>
              <a:buAutoNum type="arabicPeriod"/>
            </a:pPr>
            <a:r>
              <a:rPr lang="da-DK"/>
              <a:t>Nej, de skal efterbehandles</a:t>
            </a:r>
          </a:p>
          <a:p>
            <a:pPr marL="457200" indent="-457200">
              <a:buFont typeface="+mj-lt"/>
              <a:buAutoNum type="arabicPeriod"/>
            </a:pPr>
            <a:r>
              <a:rPr lang="da-DK"/>
              <a:t>Ja, ControlManager™ er bygget til det, alle tre niveauer af compliancedokumentationen</a:t>
            </a:r>
          </a:p>
          <a:p>
            <a:pPr marL="457200" indent="-457200">
              <a:buFont typeface="+mj-lt"/>
              <a:buAutoNum type="arabicPeriod"/>
            </a:pPr>
            <a:r>
              <a:rPr lang="da-DK"/>
              <a:t>Ja, ved at benytte ”Portalen” i ControlManager™, her kan du lave målrettet information ud i organisationen</a:t>
            </a:r>
          </a:p>
          <a:p>
            <a:pPr marL="457200" indent="-457200">
              <a:buFont typeface="+mj-lt"/>
              <a:buAutoNum type="arabicPeriod"/>
            </a:pPr>
            <a:r>
              <a:rPr lang="da-DK"/>
              <a:t>Ja, Compliancedokumentation kan laves op imod en vilkårlig standard eller kravsæt. Vi anbefaler dog at skabe fundamentet med anvendelse af ISO27001.</a:t>
            </a:r>
          </a:p>
        </p:txBody>
      </p:sp>
      <p:pic>
        <p:nvPicPr>
          <p:cNvPr id="7" name="Billede 6" descr="Et billede, der indeholder legetøj, statue&#10;&#10;Automatisk genereret beskrivelse">
            <a:extLst>
              <a:ext uri="{FF2B5EF4-FFF2-40B4-BE49-F238E27FC236}">
                <a16:creationId xmlns:a16="http://schemas.microsoft.com/office/drawing/2014/main" id="{B7331C58-99B2-8F98-4770-566E532FF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144" y="4834902"/>
            <a:ext cx="3064353" cy="1881370"/>
          </a:xfrm>
          <a:prstGeom prst="rect">
            <a:avLst/>
          </a:prstGeom>
        </p:spPr>
      </p:pic>
    </p:spTree>
    <p:extLst>
      <p:ext uri="{BB962C8B-B14F-4D97-AF65-F5344CB8AC3E}">
        <p14:creationId xmlns:p14="http://schemas.microsoft.com/office/powerpoint/2010/main" val="2777058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52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8D9380C-E04C-0518-601C-24402B779CED}"/>
              </a:ext>
            </a:extLst>
          </p:cNvPr>
          <p:cNvSpPr>
            <a:spLocks noGrp="1"/>
          </p:cNvSpPr>
          <p:nvPr>
            <p:ph type="title"/>
          </p:nvPr>
        </p:nvSpPr>
        <p:spPr/>
        <p:txBody>
          <a:bodyPr/>
          <a:lstStyle/>
          <a:p>
            <a:r>
              <a:rPr lang="da-DK"/>
              <a:t>Indledning</a:t>
            </a:r>
          </a:p>
        </p:txBody>
      </p:sp>
      <p:sp>
        <p:nvSpPr>
          <p:cNvPr id="5" name="Pladsholder til indhold 4">
            <a:extLst>
              <a:ext uri="{FF2B5EF4-FFF2-40B4-BE49-F238E27FC236}">
                <a16:creationId xmlns:a16="http://schemas.microsoft.com/office/drawing/2014/main" id="{890FB165-1CF0-1F43-8DCE-99DFE236308B}"/>
              </a:ext>
            </a:extLst>
          </p:cNvPr>
          <p:cNvSpPr>
            <a:spLocks noGrp="1"/>
          </p:cNvSpPr>
          <p:nvPr>
            <p:ph idx="10"/>
          </p:nvPr>
        </p:nvSpPr>
        <p:spPr/>
        <p:txBody>
          <a:bodyPr vert="horz" lIns="91440" tIns="45720" rIns="91440" bIns="45720" rtlCol="0" anchor="t">
            <a:normAutofit/>
          </a:bodyPr>
          <a:lstStyle/>
          <a:p>
            <a:r>
              <a:rPr lang="da-DK"/>
              <a:t>Du skriver compliancedokumentation og bruger</a:t>
            </a:r>
          </a:p>
          <a:p>
            <a:pPr lvl="1"/>
            <a:r>
              <a:rPr lang="da-DK"/>
              <a:t>Kostbar tid</a:t>
            </a:r>
          </a:p>
          <a:p>
            <a:pPr marL="807720" lvl="1" indent="-350520"/>
            <a:r>
              <a:rPr lang="da-DK">
                <a:cs typeface="Sarabun"/>
              </a:rPr>
              <a:t>Kreative evner</a:t>
            </a:r>
          </a:p>
          <a:p>
            <a:pPr lvl="1"/>
            <a:r>
              <a:rPr lang="da-DK"/>
              <a:t>Sparringspartnere</a:t>
            </a:r>
          </a:p>
          <a:p>
            <a:pPr lvl="1"/>
            <a:r>
              <a:rPr lang="da-DK"/>
              <a:t>.. og andre ressourcer</a:t>
            </a:r>
          </a:p>
        </p:txBody>
      </p:sp>
      <p:pic>
        <p:nvPicPr>
          <p:cNvPr id="8" name="Pladsholder til indhold 7">
            <a:extLst>
              <a:ext uri="{FF2B5EF4-FFF2-40B4-BE49-F238E27FC236}">
                <a16:creationId xmlns:a16="http://schemas.microsoft.com/office/drawing/2014/main" id="{DA90ACCE-3141-4954-3BFA-77726E05C0C9}"/>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7421954" y="2214465"/>
            <a:ext cx="2883260" cy="3841750"/>
          </a:xfrm>
          <a:prstGeom prst="rect">
            <a:avLst/>
          </a:prstGeom>
        </p:spPr>
      </p:pic>
      <p:pic>
        <p:nvPicPr>
          <p:cNvPr id="12" name="Billede 11">
            <a:extLst>
              <a:ext uri="{FF2B5EF4-FFF2-40B4-BE49-F238E27FC236}">
                <a16:creationId xmlns:a16="http://schemas.microsoft.com/office/drawing/2014/main" id="{C8F31305-75AF-A2AA-8DDD-735F22034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304" y="1664374"/>
            <a:ext cx="5306568" cy="5306568"/>
          </a:xfrm>
          <a:prstGeom prst="rect">
            <a:avLst/>
          </a:prstGeom>
        </p:spPr>
      </p:pic>
      <p:sp>
        <p:nvSpPr>
          <p:cNvPr id="13" name="Pladsholder til indhold 4">
            <a:extLst>
              <a:ext uri="{FF2B5EF4-FFF2-40B4-BE49-F238E27FC236}">
                <a16:creationId xmlns:a16="http://schemas.microsoft.com/office/drawing/2014/main" id="{1AED3D0C-9F1E-FC38-3E14-F34C06ED924C}"/>
              </a:ext>
            </a:extLst>
          </p:cNvPr>
          <p:cNvSpPr txBox="1">
            <a:spLocks/>
          </p:cNvSpPr>
          <p:nvPr/>
        </p:nvSpPr>
        <p:spPr>
          <a:xfrm>
            <a:off x="835152" y="4480560"/>
            <a:ext cx="5181600" cy="2278571"/>
          </a:xfrm>
          <a:prstGeom prst="rect">
            <a:avLst/>
          </a:prstGeom>
        </p:spPr>
        <p:txBody>
          <a:bodyPr vert="horz" lIns="91440" tIns="45720" rIns="91440" bIns="45720" rtlCol="0" anchor="t">
            <a:normAutofit/>
          </a:bodyPr>
          <a:lstStyle>
            <a:lvl1pPr marL="355600" indent="-355600" algn="l" defTabSz="914400" rtl="0" eaLnBrk="1" latinLnBrk="0" hangingPunct="1">
              <a:lnSpc>
                <a:spcPct val="90000"/>
              </a:lnSpc>
              <a:spcBef>
                <a:spcPts val="1000"/>
              </a:spcBef>
              <a:buFontTx/>
              <a:buBlip>
                <a:blip>
                  <a:extLst>
                    <a:ext uri="{96DAC541-7B7A-43D3-8B79-37D633B846F1}">
                      <asvg:svgBlip xmlns:asvg="http://schemas.microsoft.com/office/drawing/2016/SVG/main" r:embed="rId4"/>
                    </a:ext>
                  </a:extLst>
                </a:blip>
              </a:buBlip>
              <a:defRPr sz="2000" kern="1200">
                <a:solidFill>
                  <a:schemeClr val="tx1"/>
                </a:solidFill>
                <a:latin typeface="Sarabun" panose="00000500000000000000" pitchFamily="2" charset="-34"/>
                <a:ea typeface="+mn-ea"/>
                <a:cs typeface="Sarabun" panose="00000500000000000000" pitchFamily="2" charset="-34"/>
              </a:defRPr>
            </a:lvl1pPr>
            <a:lvl2pPr marL="808038" indent="-350838" algn="l" defTabSz="914400" rtl="0" eaLnBrk="1" latinLnBrk="0" hangingPunct="1">
              <a:lnSpc>
                <a:spcPct val="90000"/>
              </a:lnSpc>
              <a:spcBef>
                <a:spcPts val="500"/>
              </a:spcBef>
              <a:buFontTx/>
              <a:buBlip>
                <a:blip>
                  <a:extLst>
                    <a:ext uri="{96DAC541-7B7A-43D3-8B79-37D633B846F1}">
                      <asvg:svgBlip xmlns:asvg="http://schemas.microsoft.com/office/drawing/2016/SVG/main" r:embed="rId4"/>
                    </a:ext>
                  </a:extLst>
                </a:blip>
              </a:buBlip>
              <a:defRPr sz="2000" kern="1200">
                <a:solidFill>
                  <a:schemeClr val="tx1"/>
                </a:solidFill>
                <a:latin typeface="Sarabun" panose="00000500000000000000" pitchFamily="2" charset="-34"/>
                <a:ea typeface="+mn-ea"/>
                <a:cs typeface="Sarabun" panose="00000500000000000000" pitchFamily="2" charset="-34"/>
              </a:defRPr>
            </a:lvl2pPr>
            <a:lvl3pPr marL="1252538" indent="-338138" algn="l" defTabSz="914400" rtl="0" eaLnBrk="1" latinLnBrk="0" hangingPunct="1">
              <a:lnSpc>
                <a:spcPct val="90000"/>
              </a:lnSpc>
              <a:spcBef>
                <a:spcPts val="500"/>
              </a:spcBef>
              <a:buFontTx/>
              <a:buBlip>
                <a:blip>
                  <a:extLst>
                    <a:ext uri="{96DAC541-7B7A-43D3-8B79-37D633B846F1}">
                      <asvg:svgBlip xmlns:asvg="http://schemas.microsoft.com/office/drawing/2016/SVG/main" r:embed="rId4"/>
                    </a:ext>
                  </a:extLst>
                </a:blip>
              </a:buBlip>
              <a:defRPr sz="2000" kern="1200">
                <a:solidFill>
                  <a:schemeClr val="tx1"/>
                </a:solidFill>
                <a:latin typeface="Sarabun" panose="00000500000000000000" pitchFamily="2" charset="-34"/>
                <a:ea typeface="+mn-ea"/>
                <a:cs typeface="Sarabun" panose="00000500000000000000" pitchFamily="2" charset="-34"/>
              </a:defRPr>
            </a:lvl3pPr>
            <a:lvl4pPr marL="1704975" indent="-333375" algn="l" defTabSz="914400" rtl="0" eaLnBrk="1" latinLnBrk="0" hangingPunct="1">
              <a:lnSpc>
                <a:spcPct val="90000"/>
              </a:lnSpc>
              <a:spcBef>
                <a:spcPts val="500"/>
              </a:spcBef>
              <a:buFontTx/>
              <a:buBlip>
                <a:blip>
                  <a:extLst>
                    <a:ext uri="{96DAC541-7B7A-43D3-8B79-37D633B846F1}">
                      <asvg:svgBlip xmlns:asvg="http://schemas.microsoft.com/office/drawing/2016/SVG/main" r:embed="rId4"/>
                    </a:ext>
                  </a:extLst>
                </a:blip>
              </a:buBlip>
              <a:defRPr sz="2000" kern="1200">
                <a:solidFill>
                  <a:schemeClr val="tx1"/>
                </a:solidFill>
                <a:latin typeface="Sarabun" panose="00000500000000000000" pitchFamily="2" charset="-34"/>
                <a:ea typeface="+mn-ea"/>
                <a:cs typeface="Sarabun" panose="00000500000000000000" pitchFamily="2" charset="-34"/>
              </a:defRPr>
            </a:lvl4pPr>
            <a:lvl5pPr marL="2147888" indent="-319088" algn="l" defTabSz="914400" rtl="0" eaLnBrk="1" latinLnBrk="0" hangingPunct="1">
              <a:lnSpc>
                <a:spcPct val="90000"/>
              </a:lnSpc>
              <a:spcBef>
                <a:spcPts val="500"/>
              </a:spcBef>
              <a:buFontTx/>
              <a:buBlip>
                <a:blip>
                  <a:extLst>
                    <a:ext uri="{96DAC541-7B7A-43D3-8B79-37D633B846F1}">
                      <asvg:svgBlip xmlns:asvg="http://schemas.microsoft.com/office/drawing/2016/SVG/main" r:embed="rId4"/>
                    </a:ext>
                  </a:extLst>
                </a:blip>
              </a:buBlip>
              <a:defRPr sz="2000" kern="1200">
                <a:solidFill>
                  <a:schemeClr val="tx1"/>
                </a:solidFill>
                <a:latin typeface="Sarabun" panose="00000500000000000000" pitchFamily="2" charset="-34"/>
                <a:ea typeface="+mn-ea"/>
                <a:cs typeface="Sarabun"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cs typeface="Sarabun"/>
              </a:rPr>
              <a:t>… men ofte med det resultat, at resten af organisationen ikke forholder sig til det, og ikke får det indarbejdet i de daglige arbejdsgange.</a:t>
            </a:r>
          </a:p>
        </p:txBody>
      </p:sp>
    </p:spTree>
    <p:extLst>
      <p:ext uri="{BB962C8B-B14F-4D97-AF65-F5344CB8AC3E}">
        <p14:creationId xmlns:p14="http://schemas.microsoft.com/office/powerpoint/2010/main" val="164805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par>
                                <p:cTn id="10" presetID="2" presetClass="entr" presetSubtype="4"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14" presetClass="entr" presetSubtype="10" fill="hold"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6466E-68F2-CC89-7318-B866FBD153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6E06D7B-7806-1FFD-841B-1B463F492E64}"/>
              </a:ext>
            </a:extLst>
          </p:cNvPr>
          <p:cNvSpPr>
            <a:spLocks noGrp="1"/>
          </p:cNvSpPr>
          <p:nvPr>
            <p:ph type="title"/>
          </p:nvPr>
        </p:nvSpPr>
        <p:spPr/>
        <p:txBody>
          <a:bodyPr/>
          <a:lstStyle/>
          <a:p>
            <a:r>
              <a:rPr lang="da-DK"/>
              <a:t>Indledning</a:t>
            </a:r>
          </a:p>
        </p:txBody>
      </p:sp>
      <p:sp>
        <p:nvSpPr>
          <p:cNvPr id="5" name="Pladsholder til indhold 4">
            <a:extLst>
              <a:ext uri="{FF2B5EF4-FFF2-40B4-BE49-F238E27FC236}">
                <a16:creationId xmlns:a16="http://schemas.microsoft.com/office/drawing/2014/main" id="{42601678-35AD-DA98-A5D5-369E63DA85F4}"/>
              </a:ext>
            </a:extLst>
          </p:cNvPr>
          <p:cNvSpPr>
            <a:spLocks noGrp="1"/>
          </p:cNvSpPr>
          <p:nvPr>
            <p:ph idx="10"/>
          </p:nvPr>
        </p:nvSpPr>
        <p:spPr/>
        <p:txBody>
          <a:bodyPr/>
          <a:lstStyle/>
          <a:p>
            <a:r>
              <a:rPr lang="da-DK"/>
              <a:t>Derfor er det vigtigt at arbejde</a:t>
            </a:r>
          </a:p>
          <a:p>
            <a:pPr lvl="1"/>
            <a:r>
              <a:rPr lang="da-DK"/>
              <a:t>Struktureret i opbygningen</a:t>
            </a:r>
          </a:p>
          <a:p>
            <a:pPr lvl="1"/>
            <a:r>
              <a:rPr lang="da-DK"/>
              <a:t>Med interessentinddragelse i processen</a:t>
            </a:r>
          </a:p>
          <a:p>
            <a:pPr lvl="1"/>
            <a:r>
              <a:rPr lang="da-DK"/>
              <a:t>Målrettet til modtageren</a:t>
            </a:r>
          </a:p>
        </p:txBody>
      </p:sp>
      <p:sp>
        <p:nvSpPr>
          <p:cNvPr id="13" name="Pladsholder til indhold 4">
            <a:extLst>
              <a:ext uri="{FF2B5EF4-FFF2-40B4-BE49-F238E27FC236}">
                <a16:creationId xmlns:a16="http://schemas.microsoft.com/office/drawing/2014/main" id="{60CAF451-FA0C-7D6D-B20C-69BAF6E955A0}"/>
              </a:ext>
            </a:extLst>
          </p:cNvPr>
          <p:cNvSpPr txBox="1">
            <a:spLocks/>
          </p:cNvSpPr>
          <p:nvPr/>
        </p:nvSpPr>
        <p:spPr>
          <a:xfrm>
            <a:off x="835152" y="4480560"/>
            <a:ext cx="5181600" cy="2278571"/>
          </a:xfrm>
          <a:prstGeom prst="rect">
            <a:avLst/>
          </a:prstGeom>
        </p:spPr>
        <p:txBody>
          <a:bodyPr vert="horz" lIns="91440" tIns="45720" rIns="91440" bIns="45720" rtlCol="0" anchor="t">
            <a:normAutofit/>
          </a:bodyPr>
          <a:lstStyle>
            <a:lvl1pPr marL="355600" indent="-355600" algn="l" defTabSz="914400" rtl="0" eaLnBrk="1" latinLnBrk="0" hangingPunct="1">
              <a:lnSpc>
                <a:spcPct val="90000"/>
              </a:lnSpc>
              <a:spcBef>
                <a:spcPts val="1000"/>
              </a:spcBef>
              <a:buFontTx/>
              <a:buBlip>
                <a:blip>
                  <a:extLst>
                    <a:ext uri="{96DAC541-7B7A-43D3-8B79-37D633B846F1}">
                      <asvg:svgBlip xmlns:asvg="http://schemas.microsoft.com/office/drawing/2016/SVG/main" r:embed="rId2"/>
                    </a:ext>
                  </a:extLst>
                </a:blip>
              </a:buBlip>
              <a:defRPr sz="2000" kern="1200">
                <a:solidFill>
                  <a:schemeClr val="tx1"/>
                </a:solidFill>
                <a:latin typeface="Sarabun" panose="00000500000000000000" pitchFamily="2" charset="-34"/>
                <a:ea typeface="+mn-ea"/>
                <a:cs typeface="Sarabun" panose="00000500000000000000" pitchFamily="2" charset="-34"/>
              </a:defRPr>
            </a:lvl1pPr>
            <a:lvl2pPr marL="808038" indent="-350838" algn="l" defTabSz="914400" rtl="0" eaLnBrk="1" latinLnBrk="0" hangingPunct="1">
              <a:lnSpc>
                <a:spcPct val="90000"/>
              </a:lnSpc>
              <a:spcBef>
                <a:spcPts val="500"/>
              </a:spcBef>
              <a:buFontTx/>
              <a:buBlip>
                <a:blip>
                  <a:extLst>
                    <a:ext uri="{96DAC541-7B7A-43D3-8B79-37D633B846F1}">
                      <asvg:svgBlip xmlns:asvg="http://schemas.microsoft.com/office/drawing/2016/SVG/main" r:embed="rId2"/>
                    </a:ext>
                  </a:extLst>
                </a:blip>
              </a:buBlip>
              <a:defRPr sz="2000" kern="1200">
                <a:solidFill>
                  <a:schemeClr val="tx1"/>
                </a:solidFill>
                <a:latin typeface="Sarabun" panose="00000500000000000000" pitchFamily="2" charset="-34"/>
                <a:ea typeface="+mn-ea"/>
                <a:cs typeface="Sarabun" panose="00000500000000000000" pitchFamily="2" charset="-34"/>
              </a:defRPr>
            </a:lvl2pPr>
            <a:lvl3pPr marL="1252538" indent="-338138" algn="l" defTabSz="914400" rtl="0" eaLnBrk="1" latinLnBrk="0" hangingPunct="1">
              <a:lnSpc>
                <a:spcPct val="90000"/>
              </a:lnSpc>
              <a:spcBef>
                <a:spcPts val="500"/>
              </a:spcBef>
              <a:buFontTx/>
              <a:buBlip>
                <a:blip>
                  <a:extLst>
                    <a:ext uri="{96DAC541-7B7A-43D3-8B79-37D633B846F1}">
                      <asvg:svgBlip xmlns:asvg="http://schemas.microsoft.com/office/drawing/2016/SVG/main" r:embed="rId2"/>
                    </a:ext>
                  </a:extLst>
                </a:blip>
              </a:buBlip>
              <a:defRPr sz="2000" kern="1200">
                <a:solidFill>
                  <a:schemeClr val="tx1"/>
                </a:solidFill>
                <a:latin typeface="Sarabun" panose="00000500000000000000" pitchFamily="2" charset="-34"/>
                <a:ea typeface="+mn-ea"/>
                <a:cs typeface="Sarabun" panose="00000500000000000000" pitchFamily="2" charset="-34"/>
              </a:defRPr>
            </a:lvl3pPr>
            <a:lvl4pPr marL="1704975" indent="-333375" algn="l" defTabSz="914400" rtl="0" eaLnBrk="1" latinLnBrk="0" hangingPunct="1">
              <a:lnSpc>
                <a:spcPct val="90000"/>
              </a:lnSpc>
              <a:spcBef>
                <a:spcPts val="500"/>
              </a:spcBef>
              <a:buFontTx/>
              <a:buBlip>
                <a:blip>
                  <a:extLst>
                    <a:ext uri="{96DAC541-7B7A-43D3-8B79-37D633B846F1}">
                      <asvg:svgBlip xmlns:asvg="http://schemas.microsoft.com/office/drawing/2016/SVG/main" r:embed="rId2"/>
                    </a:ext>
                  </a:extLst>
                </a:blip>
              </a:buBlip>
              <a:defRPr sz="2000" kern="1200">
                <a:solidFill>
                  <a:schemeClr val="tx1"/>
                </a:solidFill>
                <a:latin typeface="Sarabun" panose="00000500000000000000" pitchFamily="2" charset="-34"/>
                <a:ea typeface="+mn-ea"/>
                <a:cs typeface="Sarabun" panose="00000500000000000000" pitchFamily="2" charset="-34"/>
              </a:defRPr>
            </a:lvl4pPr>
            <a:lvl5pPr marL="2147888" indent="-319088" algn="l" defTabSz="914400" rtl="0" eaLnBrk="1" latinLnBrk="0" hangingPunct="1">
              <a:lnSpc>
                <a:spcPct val="90000"/>
              </a:lnSpc>
              <a:spcBef>
                <a:spcPts val="500"/>
              </a:spcBef>
              <a:buFontTx/>
              <a:buBlip>
                <a:blip>
                  <a:extLst>
                    <a:ext uri="{96DAC541-7B7A-43D3-8B79-37D633B846F1}">
                      <asvg:svgBlip xmlns:asvg="http://schemas.microsoft.com/office/drawing/2016/SVG/main" r:embed="rId2"/>
                    </a:ext>
                  </a:extLst>
                </a:blip>
              </a:buBlip>
              <a:defRPr sz="2000" kern="1200">
                <a:solidFill>
                  <a:schemeClr val="tx1"/>
                </a:solidFill>
                <a:latin typeface="Sarabun" panose="00000500000000000000" pitchFamily="2" charset="-34"/>
                <a:ea typeface="+mn-ea"/>
                <a:cs typeface="Sarabun"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cs typeface="Sarabun"/>
              </a:rPr>
              <a:t>Det giver forståelse og dermed forankring i resten af organisationen. Der  opnås fastholdelse af sikkerhedsniveauet, da det bliver indarbejdet i de daglige arbejdsgange.</a:t>
            </a:r>
          </a:p>
        </p:txBody>
      </p:sp>
      <p:pic>
        <p:nvPicPr>
          <p:cNvPr id="7" name="Pladsholder til indhold 6">
            <a:extLst>
              <a:ext uri="{FF2B5EF4-FFF2-40B4-BE49-F238E27FC236}">
                <a16:creationId xmlns:a16="http://schemas.microsoft.com/office/drawing/2014/main" id="{E104D158-72BD-C7EB-502A-24B014D83C92}"/>
              </a:ext>
            </a:extLst>
          </p:cNvPr>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7171309" y="1366067"/>
            <a:ext cx="3841750" cy="3841750"/>
          </a:xfrm>
          <a:prstGeom prst="rect">
            <a:avLst/>
          </a:prstGeom>
        </p:spPr>
      </p:pic>
      <p:pic>
        <p:nvPicPr>
          <p:cNvPr id="10" name="Billede 9">
            <a:extLst>
              <a:ext uri="{FF2B5EF4-FFF2-40B4-BE49-F238E27FC236}">
                <a16:creationId xmlns:a16="http://schemas.microsoft.com/office/drawing/2014/main" id="{3B76473C-7835-9E62-B575-79C0C6671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456" y="1366067"/>
            <a:ext cx="4500000" cy="4500000"/>
          </a:xfrm>
          <a:prstGeom prst="rect">
            <a:avLst/>
          </a:prstGeom>
        </p:spPr>
      </p:pic>
    </p:spTree>
    <p:extLst>
      <p:ext uri="{BB962C8B-B14F-4D97-AF65-F5344CB8AC3E}">
        <p14:creationId xmlns:p14="http://schemas.microsoft.com/office/powerpoint/2010/main" val="236420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2" presetClass="entr" presetSubtype="4" fill="hold" grpId="0" nodeType="withEffect">
                                  <p:stCondLst>
                                    <p:cond delay="11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11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2E8BB-E4C8-6FA7-B5BD-241486B612F6}"/>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E4322EB3-5D58-4FA7-0CC1-B2F7CFF3CE26}"/>
              </a:ext>
            </a:extLst>
          </p:cNvPr>
          <p:cNvSpPr>
            <a:spLocks noGrp="1"/>
          </p:cNvSpPr>
          <p:nvPr>
            <p:ph type="title"/>
          </p:nvPr>
        </p:nvSpPr>
        <p:spPr>
          <a:xfrm>
            <a:off x="3834961" y="3094022"/>
            <a:ext cx="7126778" cy="669956"/>
          </a:xfrm>
        </p:spPr>
        <p:txBody>
          <a:bodyPr/>
          <a:lstStyle/>
          <a:p>
            <a:r>
              <a:rPr lang="da-DK"/>
              <a:t>Kort intro til Siscon</a:t>
            </a:r>
          </a:p>
        </p:txBody>
      </p:sp>
      <p:sp>
        <p:nvSpPr>
          <p:cNvPr id="6" name="Pladsholder til indhold 5">
            <a:extLst>
              <a:ext uri="{FF2B5EF4-FFF2-40B4-BE49-F238E27FC236}">
                <a16:creationId xmlns:a16="http://schemas.microsoft.com/office/drawing/2014/main" id="{6551A0EA-176C-1DC0-1DBF-A98F0760C11B}"/>
              </a:ext>
            </a:extLst>
          </p:cNvPr>
          <p:cNvSpPr>
            <a:spLocks noGrp="1"/>
          </p:cNvSpPr>
          <p:nvPr>
            <p:ph idx="10"/>
          </p:nvPr>
        </p:nvSpPr>
        <p:spPr>
          <a:xfrm>
            <a:off x="3834961" y="3890517"/>
            <a:ext cx="7126778" cy="576697"/>
          </a:xfrm>
        </p:spPr>
        <p:txBody>
          <a:bodyPr/>
          <a:lstStyle/>
          <a:p>
            <a:endParaRPr lang="da-DK"/>
          </a:p>
        </p:txBody>
      </p:sp>
    </p:spTree>
    <p:extLst>
      <p:ext uri="{BB962C8B-B14F-4D97-AF65-F5344CB8AC3E}">
        <p14:creationId xmlns:p14="http://schemas.microsoft.com/office/powerpoint/2010/main" val="385733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3E233-C703-9BD5-0EF9-60D0AA97F61C}"/>
              </a:ext>
            </a:extLst>
          </p:cNvPr>
          <p:cNvSpPr>
            <a:spLocks noGrp="1"/>
          </p:cNvSpPr>
          <p:nvPr>
            <p:ph type="title"/>
          </p:nvPr>
        </p:nvSpPr>
        <p:spPr>
          <a:xfrm>
            <a:off x="838200" y="1269507"/>
            <a:ext cx="7426911" cy="944958"/>
          </a:xfrm>
        </p:spPr>
        <p:txBody>
          <a:bodyPr>
            <a:normAutofit/>
          </a:bodyPr>
          <a:lstStyle/>
          <a:p>
            <a:r>
              <a:rPr lang="da-DK"/>
              <a:t>Siscon</a:t>
            </a:r>
          </a:p>
        </p:txBody>
      </p:sp>
      <p:sp>
        <p:nvSpPr>
          <p:cNvPr id="14" name="Content Placeholder 1">
            <a:extLst>
              <a:ext uri="{FF2B5EF4-FFF2-40B4-BE49-F238E27FC236}">
                <a16:creationId xmlns:a16="http://schemas.microsoft.com/office/drawing/2014/main" id="{AEADA194-9A60-224F-4316-5CF0E644B450}"/>
              </a:ext>
            </a:extLst>
          </p:cNvPr>
          <p:cNvSpPr>
            <a:spLocks noGrp="1"/>
          </p:cNvSpPr>
          <p:nvPr>
            <p:ph idx="10"/>
          </p:nvPr>
        </p:nvSpPr>
        <p:spPr>
          <a:xfrm>
            <a:off x="838200" y="2334827"/>
            <a:ext cx="5181600" cy="3084898"/>
          </a:xfrm>
        </p:spPr>
        <p:txBody>
          <a:bodyPr>
            <a:normAutofit/>
          </a:bodyPr>
          <a:lstStyle/>
          <a:p>
            <a:r>
              <a:rPr lang="da-DK"/>
              <a:t>Danskejet virksomhed</a:t>
            </a:r>
          </a:p>
          <a:p>
            <a:r>
              <a:rPr lang="da-DK"/>
              <a:t>Etableret i 2004 </a:t>
            </a:r>
          </a:p>
          <a:p>
            <a:r>
              <a:rPr lang="da-DK"/>
              <a:t>Fagområde - informationssikkerhed og databeskyttelse</a:t>
            </a:r>
          </a:p>
          <a:p>
            <a:r>
              <a:rPr lang="da-DK"/>
              <a:t>Producent af GRC-værktøjet ControlManager™</a:t>
            </a:r>
          </a:p>
          <a:p>
            <a:r>
              <a:rPr lang="da-DK"/>
              <a:t>SaaS-løsning med </a:t>
            </a:r>
            <a:r>
              <a:rPr lang="da-DK" u="sng"/>
              <a:t>alle</a:t>
            </a:r>
            <a:r>
              <a:rPr lang="da-DK"/>
              <a:t> data i Danmark</a:t>
            </a:r>
          </a:p>
          <a:p>
            <a:r>
              <a:rPr lang="da-DK"/>
              <a:t>19 medarbejdere</a:t>
            </a:r>
          </a:p>
          <a:p>
            <a:r>
              <a:rPr lang="da-DK"/>
              <a:t>Hovedkontor i Søborg</a:t>
            </a:r>
          </a:p>
        </p:txBody>
      </p:sp>
      <p:pic>
        <p:nvPicPr>
          <p:cNvPr id="1026" name="Picture 2" descr="Corpital - Contact us">
            <a:extLst>
              <a:ext uri="{FF2B5EF4-FFF2-40B4-BE49-F238E27FC236}">
                <a16:creationId xmlns:a16="http://schemas.microsoft.com/office/drawing/2014/main" id="{15AC50DE-6443-972A-225B-2AAE49A85FA4}"/>
              </a:ext>
            </a:extLst>
          </p:cNvPr>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6172202" y="1878013"/>
            <a:ext cx="5126335" cy="3841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E0091B5B-A4B3-D8DB-8AB0-F9B8B67071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37123" y="4523361"/>
            <a:ext cx="709868" cy="782765"/>
          </a:xfrm>
          <a:prstGeom prst="rect">
            <a:avLst/>
          </a:prstGeom>
        </p:spPr>
      </p:pic>
    </p:spTree>
    <p:extLst>
      <p:ext uri="{BB962C8B-B14F-4D97-AF65-F5344CB8AC3E}">
        <p14:creationId xmlns:p14="http://schemas.microsoft.com/office/powerpoint/2010/main" val="2152672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0BF7E9AC-6DFE-D2BA-24C8-7C9C8BC0490D}"/>
              </a:ext>
            </a:extLst>
          </p:cNvPr>
          <p:cNvSpPr txBox="1"/>
          <p:nvPr/>
        </p:nvSpPr>
        <p:spPr>
          <a:xfrm>
            <a:off x="7561774" y="1123923"/>
            <a:ext cx="3293399" cy="3827523"/>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67" b="0" i="0" u="none" strike="noStrike" kern="1200" cap="none" spc="0" normalizeH="0" baseline="0" noProof="0">
                <a:ln>
                  <a:noFill/>
                </a:ln>
                <a:solidFill>
                  <a:prstClr val="black"/>
                </a:solidFill>
                <a:effectLst/>
                <a:uLnTx/>
                <a:uFillTx/>
                <a:latin typeface="Aptos Display" panose="02110004020202020204"/>
                <a:ea typeface="+mn-ea"/>
                <a:cs typeface="+mn-cs"/>
              </a:rPr>
              <a:t>ControlManager™ </a:t>
            </a:r>
            <a:r>
              <a:rPr kumimoji="0" lang="da-DK" sz="1867" b="1" i="0" u="none" strike="noStrike" kern="1200" cap="none" spc="0" normalizeH="0" baseline="0" noProof="0">
                <a:ln>
                  <a:noFill/>
                </a:ln>
                <a:solidFill>
                  <a:prstClr val="black"/>
                </a:solidFill>
                <a:effectLst/>
                <a:uLnTx/>
                <a:uFillTx/>
                <a:latin typeface="Aptos Display" panose="02110004020202020204"/>
                <a:ea typeface="+mn-ea"/>
                <a:cs typeface="+mn-cs"/>
              </a:rPr>
              <a:t>skaber</a:t>
            </a:r>
            <a:r>
              <a:rPr kumimoji="0" lang="da-DK" sz="1867" b="0" i="0" u="none" strike="noStrike" kern="1200" cap="none" spc="0" normalizeH="0" baseline="0" noProof="0">
                <a:ln>
                  <a:noFill/>
                </a:ln>
                <a:solidFill>
                  <a:prstClr val="black"/>
                </a:solidFill>
                <a:effectLst/>
                <a:uLnTx/>
                <a:uFillTx/>
                <a:latin typeface="Aptos Display" panose="02110004020202020204"/>
                <a:ea typeface="+mn-ea"/>
                <a:cs typeface="+mn-cs"/>
              </a:rPr>
              <a:t> </a:t>
            </a:r>
            <a:r>
              <a:rPr kumimoji="0" lang="da-DK" sz="1867" b="1" i="0" u="none" strike="noStrike" kern="1200" cap="none" spc="0" normalizeH="0" baseline="0" noProof="0">
                <a:ln>
                  <a:noFill/>
                </a:ln>
                <a:solidFill>
                  <a:prstClr val="black"/>
                </a:solidFill>
                <a:effectLst/>
                <a:uLnTx/>
                <a:uFillTx/>
                <a:latin typeface="Aptos Display" panose="02110004020202020204"/>
                <a:ea typeface="+mn-ea"/>
                <a:cs typeface="+mn-cs"/>
              </a:rPr>
              <a:t>struktur</a:t>
            </a:r>
            <a:r>
              <a:rPr kumimoji="0" lang="da-DK" sz="1867" b="0" i="0" u="none" strike="noStrike" kern="1200" cap="none" spc="0" normalizeH="0" baseline="0" noProof="0">
                <a:ln>
                  <a:noFill/>
                </a:ln>
                <a:solidFill>
                  <a:prstClr val="black"/>
                </a:solidFill>
                <a:effectLst/>
                <a:uLnTx/>
                <a:uFillTx/>
                <a:latin typeface="Aptos Display" panose="02110004020202020204"/>
                <a:ea typeface="+mn-ea"/>
                <a:cs typeface="+mn-cs"/>
              </a:rPr>
              <a:t> og </a:t>
            </a:r>
            <a:r>
              <a:rPr kumimoji="0" lang="da-DK" sz="1867" b="1" i="0" u="none" strike="noStrike" kern="1200" cap="none" spc="0" normalizeH="0" baseline="0" noProof="0">
                <a:ln>
                  <a:noFill/>
                </a:ln>
                <a:solidFill>
                  <a:prstClr val="black"/>
                </a:solidFill>
                <a:effectLst/>
                <a:uLnTx/>
                <a:uFillTx/>
                <a:latin typeface="Aptos Display" panose="02110004020202020204"/>
                <a:ea typeface="+mn-ea"/>
                <a:cs typeface="+mn-cs"/>
              </a:rPr>
              <a:t>overblik</a:t>
            </a:r>
            <a:r>
              <a:rPr kumimoji="0" lang="da-DK" sz="1867" b="0" i="0" u="none" strike="noStrike" kern="1200" cap="none" spc="0" normalizeH="0" baseline="0" noProof="0">
                <a:ln>
                  <a:noFill/>
                </a:ln>
                <a:solidFill>
                  <a:prstClr val="black"/>
                </a:solidFill>
                <a:effectLst/>
                <a:uLnTx/>
                <a:uFillTx/>
                <a:latin typeface="Aptos Display" panose="021100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67" b="0" i="0" u="none" strike="noStrike" kern="1200" cap="none" spc="0" normalizeH="0" baseline="0" noProof="0">
                <a:ln>
                  <a:noFill/>
                </a:ln>
                <a:solidFill>
                  <a:prstClr val="black"/>
                </a:solidFill>
                <a:effectLst/>
                <a:uLnTx/>
                <a:uFillTx/>
                <a:latin typeface="Aptos Display" panose="0211000402020202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50" b="1" i="0" u="none" strike="noStrike" kern="1200" cap="none" spc="0" normalizeH="0" baseline="0" noProof="0">
                <a:ln>
                  <a:noFill/>
                </a:ln>
                <a:solidFill>
                  <a:prstClr val="black"/>
                </a:solidFill>
                <a:effectLst/>
                <a:uLnTx/>
                <a:uFillTx/>
                <a:latin typeface="Aptos Display" panose="02110004020202020204"/>
                <a:ea typeface="+mn-ea"/>
                <a:cs typeface="+mn-cs"/>
              </a:rPr>
              <a:t>Automatisering</a:t>
            </a:r>
            <a:r>
              <a:rPr kumimoji="0" lang="da-DK" sz="1850" b="0" i="0" u="none" strike="noStrike" kern="1200" cap="none" spc="0" normalizeH="0" baseline="0" noProof="0">
                <a:ln>
                  <a:noFill/>
                </a:ln>
                <a:solidFill>
                  <a:prstClr val="black"/>
                </a:solidFill>
                <a:effectLst/>
                <a:uLnTx/>
                <a:uFillTx/>
                <a:latin typeface="Aptos Display" panose="02110004020202020204"/>
                <a:ea typeface="+mn-ea"/>
                <a:cs typeface="+mn-cs"/>
              </a:rPr>
              <a:t> af opgaverne </a:t>
            </a:r>
            <a:r>
              <a:rPr kumimoji="0" lang="da-DK" sz="1850" b="1" i="0" u="none" strike="noStrike" kern="1200" cap="none" spc="0" normalizeH="0" baseline="0" noProof="0">
                <a:ln>
                  <a:noFill/>
                </a:ln>
                <a:solidFill>
                  <a:prstClr val="black"/>
                </a:solidFill>
                <a:effectLst/>
                <a:uLnTx/>
                <a:uFillTx/>
                <a:latin typeface="Aptos Display" panose="02110004020202020204"/>
                <a:ea typeface="+mn-ea"/>
                <a:cs typeface="+mn-cs"/>
              </a:rPr>
              <a:t>reducerer arbejdsbyrden</a:t>
            </a:r>
            <a:r>
              <a:rPr kumimoji="0" lang="da-DK" sz="1850" b="0" i="0" u="none" strike="noStrike" kern="1200" cap="none" spc="0" normalizeH="0" baseline="0" noProof="0">
                <a:ln>
                  <a:noFill/>
                </a:ln>
                <a:solidFill>
                  <a:prstClr val="black"/>
                </a:solidFill>
                <a:effectLst/>
                <a:uLnTx/>
                <a:uFillTx/>
                <a:latin typeface="Aptos Display" panose="02110004020202020204"/>
                <a:ea typeface="+mn-ea"/>
                <a:cs typeface="+mn-cs"/>
              </a:rPr>
              <a:t> til et minimum, og </a:t>
            </a:r>
            <a:r>
              <a:rPr lang="da-DK" sz="1850">
                <a:solidFill>
                  <a:prstClr val="black"/>
                </a:solidFill>
                <a:latin typeface="Aptos Display" panose="02110004020202020204"/>
              </a:rPr>
              <a:t>sikrer</a:t>
            </a:r>
            <a:endParaRPr lang="da-DK" sz="1850" b="0" i="0" u="none" strike="noStrike" kern="1200" cap="none" spc="0" normalizeH="0" baseline="0" noProof="0">
              <a:ln>
                <a:noFill/>
              </a:ln>
              <a:solidFill>
                <a:prstClr val="black"/>
              </a:solidFill>
              <a:effectLst/>
              <a:uLnTx/>
              <a:uFillTx/>
              <a:latin typeface="Aptos Display" panose="02110004020202020204"/>
            </a:endParaRPr>
          </a:p>
          <a:p>
            <a:pPr marL="590580" marR="0" lvl="1" indent="-2857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67" b="0" i="0" u="none" strike="noStrike" kern="1200" cap="none" spc="0" normalizeH="0" baseline="0" noProof="0">
                <a:ln>
                  <a:noFill/>
                </a:ln>
                <a:solidFill>
                  <a:prstClr val="black"/>
                </a:solidFill>
                <a:effectLst/>
                <a:uLnTx/>
                <a:uFillTx/>
                <a:latin typeface="Aptos Display" panose="02110004020202020204"/>
                <a:ea typeface="+mn-ea"/>
                <a:cs typeface="+mn-cs"/>
              </a:rPr>
              <a:t>Ejerskab</a:t>
            </a:r>
          </a:p>
          <a:p>
            <a:pPr marL="590580" marR="0" lvl="1" indent="-2857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67" b="0" i="0" u="none" strike="noStrike" kern="1200" cap="none" spc="0" normalizeH="0" baseline="0" noProof="0">
                <a:ln>
                  <a:noFill/>
                </a:ln>
                <a:solidFill>
                  <a:prstClr val="black"/>
                </a:solidFill>
                <a:effectLst/>
                <a:uLnTx/>
                <a:uFillTx/>
                <a:latin typeface="Aptos Display" panose="02110004020202020204"/>
                <a:ea typeface="+mn-ea"/>
                <a:cs typeface="+mn-cs"/>
              </a:rPr>
              <a:t>Kontinuerlig vedligehold</a:t>
            </a:r>
          </a:p>
          <a:p>
            <a:pPr marL="285764" marR="0" lvl="0" indent="-2857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67" b="0" i="0" u="none" strike="noStrike" kern="1200" cap="none" spc="0" normalizeH="0" baseline="0" noProof="0">
              <a:ln>
                <a:noFill/>
              </a:ln>
              <a:solidFill>
                <a:prstClr val="black"/>
              </a:solidFill>
              <a:effectLst/>
              <a:uLnTx/>
              <a:uFillTx/>
              <a:latin typeface="Aptos Display" panose="02110004020202020204"/>
              <a:ea typeface="+mn-ea"/>
              <a:cs typeface="+mn-cs"/>
            </a:endParaRPr>
          </a:p>
          <a:p>
            <a:pPr marL="285764" marR="0" lvl="0" indent="-2857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67" b="0" i="0" u="none" strike="noStrike" kern="1200" cap="none" spc="0" normalizeH="0" baseline="0" noProof="0">
                <a:ln>
                  <a:noFill/>
                </a:ln>
                <a:solidFill>
                  <a:prstClr val="black"/>
                </a:solidFill>
                <a:effectLst/>
                <a:uLnTx/>
                <a:uFillTx/>
                <a:latin typeface="Aptos Display" panose="02110004020202020204"/>
                <a:ea typeface="+mn-ea"/>
                <a:cs typeface="+mn-cs"/>
              </a:rPr>
              <a:t>Information </a:t>
            </a:r>
            <a:r>
              <a:rPr kumimoji="0" lang="da-DK" sz="1867" b="1" i="0" u="none" strike="noStrike" kern="1200" cap="none" spc="0" normalizeH="0" baseline="0" noProof="0">
                <a:ln>
                  <a:noFill/>
                </a:ln>
                <a:solidFill>
                  <a:prstClr val="black"/>
                </a:solidFill>
                <a:effectLst/>
                <a:uLnTx/>
                <a:uFillTx/>
                <a:latin typeface="Aptos Display" panose="02110004020202020204"/>
                <a:ea typeface="+mn-ea"/>
                <a:cs typeface="+mn-cs"/>
              </a:rPr>
              <a:t>samlet ét sted</a:t>
            </a:r>
          </a:p>
          <a:p>
            <a:pPr marL="590580" marR="0" lvl="1" indent="-2857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67" i="0" u="none" strike="noStrike" kern="1200" cap="none" spc="0" normalizeH="0" baseline="0" noProof="0">
                <a:ln>
                  <a:noFill/>
                </a:ln>
                <a:solidFill>
                  <a:prstClr val="black"/>
                </a:solidFill>
                <a:effectLst/>
                <a:uLnTx/>
                <a:uFillTx/>
                <a:latin typeface="Aptos Display" panose="02110004020202020204"/>
                <a:ea typeface="+mn-ea"/>
                <a:cs typeface="+mn-cs"/>
              </a:rPr>
              <a:t>Governance</a:t>
            </a:r>
          </a:p>
          <a:p>
            <a:pPr marL="590580" marR="0" lvl="1" indent="-2857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67" i="0" u="none" strike="noStrike" kern="1200" cap="none" spc="0" normalizeH="0" baseline="0" noProof="0">
                <a:ln>
                  <a:noFill/>
                </a:ln>
                <a:solidFill>
                  <a:prstClr val="black"/>
                </a:solidFill>
                <a:effectLst/>
                <a:uLnTx/>
                <a:uFillTx/>
                <a:latin typeface="Aptos Display" panose="02110004020202020204"/>
                <a:ea typeface="+mn-ea"/>
                <a:cs typeface="+mn-cs"/>
              </a:rPr>
              <a:t>Risk</a:t>
            </a:r>
          </a:p>
          <a:p>
            <a:pPr marL="590580" marR="0" lvl="1" indent="-2857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67" i="0" u="none" strike="noStrike" kern="1200" cap="none" spc="0" normalizeH="0" baseline="0" noProof="0">
                <a:ln>
                  <a:noFill/>
                </a:ln>
                <a:solidFill>
                  <a:prstClr val="black"/>
                </a:solidFill>
                <a:effectLst/>
                <a:uLnTx/>
                <a:uFillTx/>
                <a:latin typeface="Aptos Display" panose="02110004020202020204"/>
                <a:ea typeface="+mn-ea"/>
                <a:cs typeface="+mn-cs"/>
              </a:rPr>
              <a:t>Compliance</a:t>
            </a:r>
            <a:endParaRPr kumimoji="0" lang="da-DK" sz="1600" i="0" u="none" strike="noStrike" kern="1200" cap="none" spc="0" normalizeH="0" baseline="0" noProof="0">
              <a:ln>
                <a:noFill/>
              </a:ln>
              <a:solidFill>
                <a:prstClr val="black"/>
              </a:solidFill>
              <a:effectLst/>
              <a:uLnTx/>
              <a:uFillTx/>
              <a:latin typeface="Aptos Display" panose="02110004020202020204"/>
              <a:ea typeface="+mn-ea"/>
              <a:cs typeface="+mn-cs"/>
            </a:endParaRPr>
          </a:p>
        </p:txBody>
      </p:sp>
      <p:pic>
        <p:nvPicPr>
          <p:cNvPr id="3" name="Billede 2">
            <a:extLst>
              <a:ext uri="{FF2B5EF4-FFF2-40B4-BE49-F238E27FC236}">
                <a16:creationId xmlns:a16="http://schemas.microsoft.com/office/drawing/2014/main" id="{FCABF61A-0889-18E7-D666-8F77EE6CB0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56993" y="817670"/>
            <a:ext cx="4736287" cy="5222659"/>
          </a:xfrm>
          <a:prstGeom prst="rect">
            <a:avLst/>
          </a:prstGeom>
        </p:spPr>
      </p:pic>
    </p:spTree>
    <p:extLst>
      <p:ext uri="{BB962C8B-B14F-4D97-AF65-F5344CB8AC3E}">
        <p14:creationId xmlns:p14="http://schemas.microsoft.com/office/powerpoint/2010/main" val="29795544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31797-D9A6-986A-220F-E302CC598354}"/>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EE75779D-F5DE-C042-8019-E14A36EB6579}"/>
              </a:ext>
            </a:extLst>
          </p:cNvPr>
          <p:cNvSpPr>
            <a:spLocks noGrp="1"/>
          </p:cNvSpPr>
          <p:nvPr>
            <p:ph type="title"/>
          </p:nvPr>
        </p:nvSpPr>
        <p:spPr>
          <a:xfrm>
            <a:off x="3834961" y="3094022"/>
            <a:ext cx="7126778" cy="669956"/>
          </a:xfrm>
        </p:spPr>
        <p:txBody>
          <a:bodyPr/>
          <a:lstStyle/>
          <a:p>
            <a:r>
              <a:rPr lang="da-DK"/>
              <a:t>Compliancedokumentation</a:t>
            </a:r>
          </a:p>
        </p:txBody>
      </p:sp>
      <p:sp>
        <p:nvSpPr>
          <p:cNvPr id="6" name="Pladsholder til indhold 5">
            <a:extLst>
              <a:ext uri="{FF2B5EF4-FFF2-40B4-BE49-F238E27FC236}">
                <a16:creationId xmlns:a16="http://schemas.microsoft.com/office/drawing/2014/main" id="{36A442F1-6297-C327-160F-D7A02BDE5AA4}"/>
              </a:ext>
            </a:extLst>
          </p:cNvPr>
          <p:cNvSpPr>
            <a:spLocks noGrp="1"/>
          </p:cNvSpPr>
          <p:nvPr>
            <p:ph idx="10"/>
          </p:nvPr>
        </p:nvSpPr>
        <p:spPr>
          <a:xfrm>
            <a:off x="3834961" y="3890517"/>
            <a:ext cx="7126778" cy="576697"/>
          </a:xfrm>
        </p:spPr>
        <p:txBody>
          <a:bodyPr/>
          <a:lstStyle/>
          <a:p>
            <a:r>
              <a:rPr lang="da-DK"/>
              <a:t>Opbygning og processen</a:t>
            </a:r>
          </a:p>
        </p:txBody>
      </p:sp>
    </p:spTree>
    <p:extLst>
      <p:ext uri="{BB962C8B-B14F-4D97-AF65-F5344CB8AC3E}">
        <p14:creationId xmlns:p14="http://schemas.microsoft.com/office/powerpoint/2010/main" val="2702183680"/>
      </p:ext>
    </p:extLst>
  </p:cSld>
  <p:clrMapOvr>
    <a:masterClrMapping/>
  </p:clrMapOvr>
</p:sld>
</file>

<file path=ppt/theme/theme1.xml><?xml version="1.0" encoding="utf-8"?>
<a:theme xmlns:a="http://schemas.openxmlformats.org/drawingml/2006/main" name="1_ControlManager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Siscon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TRIN1 _ Hjul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Siscon 1">
      <a:dk1>
        <a:srgbClr val="000000"/>
      </a:dk1>
      <a:lt1>
        <a:srgbClr val="FFFFFF"/>
      </a:lt1>
      <a:dk2>
        <a:srgbClr val="E7EEEC"/>
      </a:dk2>
      <a:lt2>
        <a:srgbClr val="ECEBE3"/>
      </a:lt2>
      <a:accent1>
        <a:srgbClr val="E20079"/>
      </a:accent1>
      <a:accent2>
        <a:srgbClr val="4B917D"/>
      </a:accent2>
      <a:accent3>
        <a:srgbClr val="F8F8F8"/>
      </a:accent3>
      <a:accent4>
        <a:srgbClr val="FFFFFF"/>
      </a:accent4>
      <a:accent5>
        <a:srgbClr val="FFFFFF"/>
      </a:accent5>
      <a:accent6>
        <a:srgbClr val="FFFFFF"/>
      </a:accent6>
      <a:hlink>
        <a:srgbClr val="E20079"/>
      </a:hlink>
      <a:folHlink>
        <a:srgbClr val="B5096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Siscon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master_ Siscon præsentation (2025).pptx" id="{3F108B8D-3DD0-4FB7-9C32-06941AAD43E9}" vid="{FF6E382A-EB35-44D0-8D92-2F98702737D6}"/>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f8a85f-8710-420a-a562-3ac82d77389f" xsi:nil="true"/>
    <lcf76f155ced4ddcb4097134ff3c332f xmlns="b47640d4-4a3d-48d0-bca0-7f75924300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2A137ECBA97BC47A4D87A4CD64A4C8F" ma:contentTypeVersion="13" ma:contentTypeDescription="Opret et nyt dokument." ma:contentTypeScope="" ma:versionID="83ce13697e02dbea6239d783eaa3c47d">
  <xsd:schema xmlns:xsd="http://www.w3.org/2001/XMLSchema" xmlns:xs="http://www.w3.org/2001/XMLSchema" xmlns:p="http://schemas.microsoft.com/office/2006/metadata/properties" xmlns:ns2="b47640d4-4a3d-48d0-bca0-7f7592430013" xmlns:ns3="9bf8a85f-8710-420a-a562-3ac82d77389f" targetNamespace="http://schemas.microsoft.com/office/2006/metadata/properties" ma:root="true" ma:fieldsID="b5063fa2ebba72b8306e91e99385ff1e" ns2:_="" ns3:_="">
    <xsd:import namespace="b47640d4-4a3d-48d0-bca0-7f7592430013"/>
    <xsd:import namespace="9bf8a85f-8710-420a-a562-3ac82d7738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640d4-4a3d-48d0-bca0-7f7592430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a33d5cfb-df3f-4522-a84f-3089beff654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f8a85f-8710-420a-a562-3ac82d77389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b4e73d-0f2b-48fd-924f-e37d09eb5538}" ma:internalName="TaxCatchAll" ma:showField="CatchAllData" ma:web="9bf8a85f-8710-420a-a562-3ac82d7738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E5DD21-1D2F-4C50-81A3-581BD33675E0}">
  <ds:schemaRefs>
    <ds:schemaRef ds:uri="7d50d21d-d502-412e-9878-d61e3fd81179"/>
    <ds:schemaRef ds:uri="87039009-5e2a-4bd0-943e-e7c133b48831"/>
    <ds:schemaRef ds:uri="9bf8a85f-8710-420a-a562-3ac82d77389f"/>
    <ds:schemaRef ds:uri="b47640d4-4a3d-48d0-bca0-7f75924300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570EFFC-DE47-42BC-A675-479556C50A3E}">
  <ds:schemaRefs>
    <ds:schemaRef ds:uri="http://schemas.microsoft.com/sharepoint/v3/contenttype/forms"/>
  </ds:schemaRefs>
</ds:datastoreItem>
</file>

<file path=customXml/itemProps3.xml><?xml version="1.0" encoding="utf-8"?>
<ds:datastoreItem xmlns:ds="http://schemas.openxmlformats.org/officeDocument/2006/customXml" ds:itemID="{80193E0A-6E01-4731-AD15-3FC8D7E0EB4D}">
  <ds:schemaRefs>
    <ds:schemaRef ds:uri="9bf8a85f-8710-420a-a562-3ac82d77389f"/>
    <ds:schemaRef ds:uri="b47640d4-4a3d-48d0-bca0-7f75924300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8</Notes>
  <HiddenSlides>0</HiddenSlide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1_ControlManager Tema</vt:lpstr>
      <vt:lpstr>2_Siscon tema</vt:lpstr>
      <vt:lpstr>3_TRIN1 _ Hjul </vt:lpstr>
      <vt:lpstr>Office Theme</vt:lpstr>
      <vt:lpstr>3_Siscon tema</vt:lpstr>
      <vt:lpstr>Compliancedokumentation</vt:lpstr>
      <vt:lpstr>Agenda</vt:lpstr>
      <vt:lpstr>Indledning</vt:lpstr>
      <vt:lpstr>Indledning</vt:lpstr>
      <vt:lpstr>Indledning</vt:lpstr>
      <vt:lpstr>Kort intro til Siscon</vt:lpstr>
      <vt:lpstr>Siscon</vt:lpstr>
      <vt:lpstr>PowerPoint Presentation</vt:lpstr>
      <vt:lpstr>Compliancedokumentation</vt:lpstr>
      <vt:lpstr>PowerPoint Presentation</vt:lpstr>
      <vt:lpstr>”Silo” compliancedokumentation</vt:lpstr>
      <vt:lpstr>Multi-framework compliance</vt:lpstr>
      <vt:lpstr>Compliancedokumentation</vt:lpstr>
      <vt:lpstr>Ofte ser processen sådan ud</vt:lpstr>
      <vt:lpstr>Udarbejdelsescyklus</vt:lpstr>
      <vt:lpstr>Hvordan ser det ud i praksis ?</vt:lpstr>
      <vt:lpstr>Indledning til  – ”Adgange og rettigheder til systemer”</vt:lpstr>
      <vt:lpstr>Retningslinjer – ”Adgangskoder og password”</vt:lpstr>
      <vt:lpstr>Retningslinjer – ”Adgangskoder og password”</vt:lpstr>
      <vt:lpstr>Oplæg til katalog af emnespecifikke politikker</vt:lpstr>
      <vt:lpstr>Et par observationer fra virkeligheden</vt:lpstr>
      <vt:lpstr>Forudsætninger for succes</vt:lpstr>
      <vt:lpstr>Vi vil gerne op nå det her</vt:lpstr>
      <vt:lpstr>Start enkelt ud</vt:lpstr>
      <vt:lpstr>Compliancedokumentation</vt:lpstr>
      <vt:lpstr>Procescyklus</vt:lpstr>
      <vt:lpstr>Forberedelse, udpegning og viden</vt:lpstr>
      <vt:lpstr>Compliancedokumentation – 6 gode råd </vt:lpstr>
      <vt:lpstr>Afslutning</vt:lpstr>
      <vt:lpstr>Måske nogle af  disse spørgsmål trænger sig på?</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Andreas Rye Møller</dc:creator>
  <cp:revision>1</cp:revision>
  <dcterms:created xsi:type="dcterms:W3CDTF">2025-12-19T10:42:13Z</dcterms:created>
  <dcterms:modified xsi:type="dcterms:W3CDTF">2026-06-23T12:32:12Z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0x01010062A137ECBA97BC47A4D87A4CD64A4C8F</vt:lpwstr>
  </property>
  <property fmtid="{D5CDD505-2E9C-101B-9397-08002B2CF9AE}" pid="3" name="MediaServiceImageTags">
    <vt:lpwstr/>
  </property>
</Properties>
</file>